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c6c970327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c6c970327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c6c970327c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c6c970327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Screenshot 1</a:t>
            </a:r>
            <a:endParaRPr/>
          </a:p>
        </p:txBody>
      </p:sp>
      <p:pic>
        <p:nvPicPr>
          <p:cNvPr id="55" name="Google Shape;55;p13" title="Screenshot 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000" y="438750"/>
            <a:ext cx="8856010" cy="470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-3" y="-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Screenshot 2</a:t>
            </a:r>
            <a:endParaRPr/>
          </a:p>
        </p:txBody>
      </p:sp>
      <p:pic>
        <p:nvPicPr>
          <p:cNvPr id="61" name="Google Shape;61;p14" title="Screenshot 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000" y="438751"/>
            <a:ext cx="8856010" cy="470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Screenshot 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5" title="Screenshot 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063" y="526450"/>
            <a:ext cx="8603866" cy="457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