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3" r:id="rId1"/>
  </p:sldMasterIdLst>
  <p:notesMasterIdLst>
    <p:notesMasterId r:id="rId21"/>
  </p:notesMasterIdLst>
  <p:sldIdLst>
    <p:sldId id="446" r:id="rId2"/>
    <p:sldId id="257" r:id="rId3"/>
    <p:sldId id="264" r:id="rId4"/>
    <p:sldId id="269" r:id="rId5"/>
    <p:sldId id="260" r:id="rId6"/>
    <p:sldId id="349" r:id="rId7"/>
    <p:sldId id="350" r:id="rId8"/>
    <p:sldId id="498" r:id="rId9"/>
    <p:sldId id="444" r:id="rId10"/>
    <p:sldId id="473" r:id="rId11"/>
    <p:sldId id="267" r:id="rId12"/>
    <p:sldId id="500" r:id="rId13"/>
    <p:sldId id="416" r:id="rId14"/>
    <p:sldId id="449" r:id="rId15"/>
    <p:sldId id="450" r:id="rId16"/>
    <p:sldId id="417" r:id="rId17"/>
    <p:sldId id="431" r:id="rId18"/>
    <p:sldId id="484" r:id="rId19"/>
    <p:sldId id="44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590" autoAdjust="0"/>
  </p:normalViewPr>
  <p:slideViewPr>
    <p:cSldViewPr showGuides="1">
      <p:cViewPr varScale="1">
        <p:scale>
          <a:sx n="54" d="100"/>
          <a:sy n="54" d="100"/>
        </p:scale>
        <p:origin x="1123" y="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51B02-2248-4889-BA33-871612D971EB}" type="datetimeFigureOut">
              <a:rPr lang="en-US" smtClean="0"/>
              <a:t>9/1/2022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7E08C-8202-4C75-97DB-28AA7B2EF633}" type="slidenum">
              <a:rPr lang="en-US" smtClean="0"/>
              <a:t>‹#›</a:t>
            </a:fld>
            <a:endParaRPr lang="en-US" dirty="0"/>
          </a:p>
        </p:txBody>
      </p:sp>
    </p:spTree>
    <p:extLst>
      <p:ext uri="{BB962C8B-B14F-4D97-AF65-F5344CB8AC3E}">
        <p14:creationId xmlns:p14="http://schemas.microsoft.com/office/powerpoint/2010/main" val="634201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panose="020B0604020202020204" pitchFamily="34" charset="0"/>
                <a:cs typeface="Arial" panose="020B0604020202020204" pitchFamily="34" charset="0"/>
              </a:defRPr>
            </a:lvl1pPr>
            <a:lvl2pPr marL="742950" indent="-285750" eaLnBrk="0" hangingPunct="0">
              <a:defRPr sz="2400" b="1">
                <a:solidFill>
                  <a:schemeClr val="tx1"/>
                </a:solidFill>
                <a:latin typeface="Arial" panose="020B0604020202020204" pitchFamily="34" charset="0"/>
                <a:cs typeface="Arial" panose="020B0604020202020204" pitchFamily="34" charset="0"/>
              </a:defRPr>
            </a:lvl2pPr>
            <a:lvl3pPr marL="1143000" indent="-228600" eaLnBrk="0" hangingPunct="0">
              <a:defRPr sz="2400" b="1">
                <a:solidFill>
                  <a:schemeClr val="tx1"/>
                </a:solidFill>
                <a:latin typeface="Arial" panose="020B0604020202020204" pitchFamily="34" charset="0"/>
                <a:cs typeface="Arial" panose="020B0604020202020204" pitchFamily="34" charset="0"/>
              </a:defRPr>
            </a:lvl3pPr>
            <a:lvl4pPr marL="1600200" indent="-228600" eaLnBrk="0" hangingPunct="0">
              <a:defRPr sz="2400" b="1">
                <a:solidFill>
                  <a:schemeClr val="tx1"/>
                </a:solidFill>
                <a:latin typeface="Arial" panose="020B0604020202020204" pitchFamily="34" charset="0"/>
                <a:cs typeface="Arial" panose="020B0604020202020204" pitchFamily="34" charset="0"/>
              </a:defRPr>
            </a:lvl4pPr>
            <a:lvl5pPr marL="2057400" indent="-228600" eaLnBrk="0" hangingPunct="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fld id="{DE052EEF-C694-4F34-ACE4-60665EF2FBC5}" type="slidenum">
              <a:rPr lang="en-US" altLang="en-US" sz="1200" b="0">
                <a:latin typeface="Times New Roman" panose="02020603050405020304" pitchFamily="18" charset="0"/>
              </a:rPr>
              <a:pPr eaLnBrk="1" hangingPunct="1"/>
              <a:t>5</a:t>
            </a:fld>
            <a:endParaRPr lang="en-US" altLang="en-US" sz="1200" b="0" dirty="0">
              <a:latin typeface="Times New Roman" panose="02020603050405020304"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cs typeface="Arial" panose="020B0604020202020204" pitchFamily="34" charset="0"/>
            </a:endParaRPr>
          </a:p>
        </p:txBody>
      </p:sp>
    </p:spTree>
    <p:extLst>
      <p:ext uri="{BB962C8B-B14F-4D97-AF65-F5344CB8AC3E}">
        <p14:creationId xmlns:p14="http://schemas.microsoft.com/office/powerpoint/2010/main" val="2244494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u="sng" dirty="0"/>
          </a:p>
        </p:txBody>
      </p:sp>
      <p:sp>
        <p:nvSpPr>
          <p:cNvPr id="4" name="Slide Number Placeholder 3"/>
          <p:cNvSpPr>
            <a:spLocks noGrp="1"/>
          </p:cNvSpPr>
          <p:nvPr>
            <p:ph type="sldNum" sz="quarter" idx="10"/>
          </p:nvPr>
        </p:nvSpPr>
        <p:spPr/>
        <p:txBody>
          <a:bodyPr/>
          <a:lstStyle/>
          <a:p>
            <a:fld id="{F2280DFA-6354-4552-B852-86FB7DE12215}" type="slidenum">
              <a:rPr lang="en-CA" smtClean="0"/>
              <a:t>9</a:t>
            </a:fld>
            <a:endParaRPr lang="en-CA" dirty="0"/>
          </a:p>
        </p:txBody>
      </p:sp>
    </p:spTree>
    <p:extLst>
      <p:ext uri="{BB962C8B-B14F-4D97-AF65-F5344CB8AC3E}">
        <p14:creationId xmlns:p14="http://schemas.microsoft.com/office/powerpoint/2010/main" val="770548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1B12CD05-8E0C-4BFF-9407-9C7E781D6365}"/>
              </a:ext>
            </a:extLst>
          </p:cNvPr>
          <p:cNvSpPr>
            <a:spLocks noGrp="1" noRot="1" noChangeAspect="1" noTextEdit="1"/>
          </p:cNvSpPr>
          <p:nvPr>
            <p:ph type="sldImg"/>
          </p:nvPr>
        </p:nvSpPr>
        <p:spPr>
          <a:ln/>
        </p:spPr>
      </p:sp>
      <p:sp>
        <p:nvSpPr>
          <p:cNvPr id="10243" name="Notes Placeholder 2">
            <a:extLst>
              <a:ext uri="{FF2B5EF4-FFF2-40B4-BE49-F238E27FC236}">
                <a16:creationId xmlns:a16="http://schemas.microsoft.com/office/drawing/2014/main" id="{D933F504-588F-4C30-8E7F-DBF7342605DA}"/>
              </a:ext>
            </a:extLst>
          </p:cNvPr>
          <p:cNvSpPr>
            <a:spLocks noGrp="1"/>
          </p:cNvSpPr>
          <p:nvPr>
            <p:ph type="body" idx="1"/>
          </p:nvPr>
        </p:nvSpPr>
        <p:spPr>
          <a:noFill/>
        </p:spPr>
        <p:txBody>
          <a:bodyPr/>
          <a:lstStyle/>
          <a:p>
            <a:r>
              <a:rPr lang="en-CA" altLang="en-US"/>
              <a:t>Photoshop is digital imaging software. While photos may come from a variety of sources with different levels of quality and finishing, you will regularly need to work with these original photos to enhance them. For example, even in photos that are close to print quality, you may need a slight adjustment to exposure or possibly need to remove the red eye from human subjects.  You may also use multiple photos to create new images or use special effects available in Photoshop. </a:t>
            </a:r>
          </a:p>
        </p:txBody>
      </p:sp>
      <p:sp>
        <p:nvSpPr>
          <p:cNvPr id="10244" name="Slide Number Placeholder 3">
            <a:extLst>
              <a:ext uri="{FF2B5EF4-FFF2-40B4-BE49-F238E27FC236}">
                <a16:creationId xmlns:a16="http://schemas.microsoft.com/office/drawing/2014/main" id="{15A8F77A-6B41-488E-89C9-258953B9A242}"/>
              </a:ext>
            </a:extLst>
          </p:cNvPr>
          <p:cNvSpPr>
            <a:spLocks noGrp="1"/>
          </p:cNvSpPr>
          <p:nvPr>
            <p:ph type="sldNum" sz="quarter" idx="5"/>
          </p:nvPr>
        </p:nvSpPr>
        <p:spPr>
          <a:noFill/>
        </p:spPr>
        <p:txBody>
          <a:bodyPr/>
          <a:lstStyle>
            <a:lvl1pPr defTabSz="927100" eaLnBrk="0" hangingPunct="0">
              <a:defRPr sz="2400">
                <a:solidFill>
                  <a:schemeClr val="tx1"/>
                </a:solidFill>
                <a:latin typeface="Arial" panose="020B0604020202020204" pitchFamily="34" charset="0"/>
              </a:defRPr>
            </a:lvl1pPr>
            <a:lvl2pPr marL="742950" indent="-285750" defTabSz="927100" eaLnBrk="0" hangingPunct="0">
              <a:defRPr sz="2400">
                <a:solidFill>
                  <a:schemeClr val="tx1"/>
                </a:solidFill>
                <a:latin typeface="Arial" panose="020B0604020202020204" pitchFamily="34" charset="0"/>
              </a:defRPr>
            </a:lvl2pPr>
            <a:lvl3pPr marL="1143000" indent="-228600" defTabSz="927100" eaLnBrk="0" hangingPunct="0">
              <a:defRPr sz="2400">
                <a:solidFill>
                  <a:schemeClr val="tx1"/>
                </a:solidFill>
                <a:latin typeface="Arial" panose="020B0604020202020204" pitchFamily="34" charset="0"/>
              </a:defRPr>
            </a:lvl3pPr>
            <a:lvl4pPr marL="1600200" indent="-228600" defTabSz="927100" eaLnBrk="0" hangingPunct="0">
              <a:defRPr sz="2400">
                <a:solidFill>
                  <a:schemeClr val="tx1"/>
                </a:solidFill>
                <a:latin typeface="Arial" panose="020B0604020202020204" pitchFamily="34" charset="0"/>
              </a:defRPr>
            </a:lvl4pPr>
            <a:lvl5pPr marL="2057400" indent="-228600" defTabSz="927100" eaLnBrk="0" hangingPunct="0">
              <a:defRPr sz="2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defRPr>
            </a:lvl9pPr>
          </a:lstStyle>
          <a:p>
            <a:fld id="{A5E0BB2B-28F3-4EBE-902C-3CC9365CF709}" type="slidenum">
              <a:rPr lang="en-US" altLang="en-US" sz="1200"/>
              <a:pPr/>
              <a:t>13</a:t>
            </a:fld>
            <a:endParaRPr lang="en-US" altLang="en-US" sz="1200"/>
          </a:p>
        </p:txBody>
      </p:sp>
    </p:spTree>
    <p:extLst>
      <p:ext uri="{BB962C8B-B14F-4D97-AF65-F5344CB8AC3E}">
        <p14:creationId xmlns:p14="http://schemas.microsoft.com/office/powerpoint/2010/main" val="2758771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p:spPr>
        <p:txBody>
          <a:bodyPr/>
          <a:lstStyle/>
          <a:p>
            <a:endParaRPr lang="en-CA" altLang="en-US"/>
          </a:p>
        </p:txBody>
      </p:sp>
      <p:sp>
        <p:nvSpPr>
          <p:cNvPr id="18436" name="Slide Number Placeholder 3"/>
          <p:cNvSpPr>
            <a:spLocks noGrp="1"/>
          </p:cNvSpPr>
          <p:nvPr>
            <p:ph type="sldNum" sz="quarter" idx="5"/>
          </p:nvPr>
        </p:nvSpPr>
        <p:spPr>
          <a:noFill/>
        </p:spPr>
        <p:txBody>
          <a:bodyPr/>
          <a:lstStyle>
            <a:lvl1pPr defTabSz="927100">
              <a:defRPr sz="2400">
                <a:solidFill>
                  <a:schemeClr val="tx1"/>
                </a:solidFill>
                <a:latin typeface="Arial" panose="020B0604020202020204" pitchFamily="34" charset="0"/>
              </a:defRPr>
            </a:lvl1pPr>
            <a:lvl2pPr marL="742950" indent="-285750" defTabSz="927100">
              <a:defRPr sz="2400">
                <a:solidFill>
                  <a:schemeClr val="tx1"/>
                </a:solidFill>
                <a:latin typeface="Arial" panose="020B0604020202020204" pitchFamily="34" charset="0"/>
              </a:defRPr>
            </a:lvl2pPr>
            <a:lvl3pPr marL="1143000" indent="-228600" defTabSz="927100">
              <a:defRPr sz="2400">
                <a:solidFill>
                  <a:schemeClr val="tx1"/>
                </a:solidFill>
                <a:latin typeface="Arial" panose="020B0604020202020204" pitchFamily="34" charset="0"/>
              </a:defRPr>
            </a:lvl3pPr>
            <a:lvl4pPr marL="1600200" indent="-228600" defTabSz="927100">
              <a:defRPr sz="2400">
                <a:solidFill>
                  <a:schemeClr val="tx1"/>
                </a:solidFill>
                <a:latin typeface="Arial" panose="020B0604020202020204" pitchFamily="34" charset="0"/>
              </a:defRPr>
            </a:lvl4pPr>
            <a:lvl5pPr marL="2057400" indent="-228600" defTabSz="927100">
              <a:defRPr sz="2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defRPr>
            </a:lvl9pPr>
          </a:lstStyle>
          <a:p>
            <a:fld id="{CBDF5EEA-FBDA-45E7-8E22-025062BD9D7C}" type="slidenum">
              <a:rPr lang="en-US" altLang="en-US" sz="1200" smtClean="0"/>
              <a:pPr/>
              <a:t>14</a:t>
            </a:fld>
            <a:endParaRPr lang="en-US" altLang="en-US" sz="1200"/>
          </a:p>
        </p:txBody>
      </p:sp>
    </p:spTree>
    <p:extLst>
      <p:ext uri="{BB962C8B-B14F-4D97-AF65-F5344CB8AC3E}">
        <p14:creationId xmlns:p14="http://schemas.microsoft.com/office/powerpoint/2010/main" val="2652933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en-CA" altLang="en-US"/>
          </a:p>
        </p:txBody>
      </p:sp>
      <p:sp>
        <p:nvSpPr>
          <p:cNvPr id="20484" name="Slide Number Placeholder 3"/>
          <p:cNvSpPr>
            <a:spLocks noGrp="1"/>
          </p:cNvSpPr>
          <p:nvPr>
            <p:ph type="sldNum" sz="quarter" idx="5"/>
          </p:nvPr>
        </p:nvSpPr>
        <p:spPr>
          <a:noFill/>
        </p:spPr>
        <p:txBody>
          <a:bodyPr/>
          <a:lstStyle>
            <a:lvl1pPr defTabSz="927100">
              <a:defRPr sz="2400">
                <a:solidFill>
                  <a:schemeClr val="tx1"/>
                </a:solidFill>
                <a:latin typeface="Arial" panose="020B0604020202020204" pitchFamily="34" charset="0"/>
              </a:defRPr>
            </a:lvl1pPr>
            <a:lvl2pPr marL="742950" indent="-285750" defTabSz="927100">
              <a:defRPr sz="2400">
                <a:solidFill>
                  <a:schemeClr val="tx1"/>
                </a:solidFill>
                <a:latin typeface="Arial" panose="020B0604020202020204" pitchFamily="34" charset="0"/>
              </a:defRPr>
            </a:lvl2pPr>
            <a:lvl3pPr marL="1143000" indent="-228600" defTabSz="927100">
              <a:defRPr sz="2400">
                <a:solidFill>
                  <a:schemeClr val="tx1"/>
                </a:solidFill>
                <a:latin typeface="Arial" panose="020B0604020202020204" pitchFamily="34" charset="0"/>
              </a:defRPr>
            </a:lvl3pPr>
            <a:lvl4pPr marL="1600200" indent="-228600" defTabSz="927100">
              <a:defRPr sz="2400">
                <a:solidFill>
                  <a:schemeClr val="tx1"/>
                </a:solidFill>
                <a:latin typeface="Arial" panose="020B0604020202020204" pitchFamily="34" charset="0"/>
              </a:defRPr>
            </a:lvl4pPr>
            <a:lvl5pPr marL="2057400" indent="-228600" defTabSz="927100">
              <a:defRPr sz="2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defRPr>
            </a:lvl9pPr>
          </a:lstStyle>
          <a:p>
            <a:fld id="{A83E7080-90A2-4989-9713-2BAE0B00BB1B}" type="slidenum">
              <a:rPr lang="en-US" altLang="en-US" sz="1200" smtClean="0"/>
              <a:pPr/>
              <a:t>15</a:t>
            </a:fld>
            <a:endParaRPr lang="en-US" altLang="en-US" sz="1200"/>
          </a:p>
        </p:txBody>
      </p:sp>
    </p:spTree>
    <p:extLst>
      <p:ext uri="{BB962C8B-B14F-4D97-AF65-F5344CB8AC3E}">
        <p14:creationId xmlns:p14="http://schemas.microsoft.com/office/powerpoint/2010/main" val="4190371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508BBBA-10F8-426C-AEC5-F5658C92BC3E}"/>
              </a:ext>
            </a:extLst>
          </p:cNvPr>
          <p:cNvSpPr>
            <a:spLocks noGrp="1" noRot="1" noChangeAspect="1" noTextEdit="1"/>
          </p:cNvSpPr>
          <p:nvPr>
            <p:ph type="sldImg"/>
          </p:nvPr>
        </p:nvSpPr>
        <p:spPr>
          <a:ln/>
        </p:spPr>
      </p:sp>
      <p:sp>
        <p:nvSpPr>
          <p:cNvPr id="11267" name="Notes Placeholder 2">
            <a:extLst>
              <a:ext uri="{FF2B5EF4-FFF2-40B4-BE49-F238E27FC236}">
                <a16:creationId xmlns:a16="http://schemas.microsoft.com/office/drawing/2014/main" id="{C006E505-BD78-4D82-8FDA-012657138808}"/>
              </a:ext>
            </a:extLst>
          </p:cNvPr>
          <p:cNvSpPr>
            <a:spLocks noGrp="1"/>
          </p:cNvSpPr>
          <p:nvPr>
            <p:ph type="body" idx="1"/>
          </p:nvPr>
        </p:nvSpPr>
        <p:spPr>
          <a:noFill/>
        </p:spPr>
        <p:txBody>
          <a:bodyPr/>
          <a:lstStyle/>
          <a:p>
            <a:r>
              <a:rPr lang="en-CA" altLang="en-US" dirty="0"/>
              <a:t>Illustrator is used to create or edit computer generated graphics (i.e. company logos, facility maps, etc.). Illustrator files are ‘line art’ graphic files or considered to be vector images. Vector images are usually more efficient than bitmap images. Instead of using individually coloured pixels to create an image, vector images use specific ‘areas’ to create images. The way in which an area is described and coloured allows for much larger areas of the same colour. As a result of this type of image handling, images are smoother and much easier to scale.  When they are enlarged, the user doesn’t get the “jaggies” like one would get with a bitmap image. When a bitmap image is enlarged, you are making the pixels bigger, which creates more jagged edges. You still have the same number of pixels, but because they are bigger, none of the edges in the images are as smooth as they once were. That is how the “jaggie” effect is easily seen in an enlarged bitmap image.</a:t>
            </a:r>
          </a:p>
          <a:p>
            <a:endParaRPr lang="en-CA" alt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CA" altLang="en-US" dirty="0"/>
          </a:p>
        </p:txBody>
      </p:sp>
      <p:sp>
        <p:nvSpPr>
          <p:cNvPr id="11268" name="Slide Number Placeholder 3">
            <a:extLst>
              <a:ext uri="{FF2B5EF4-FFF2-40B4-BE49-F238E27FC236}">
                <a16:creationId xmlns:a16="http://schemas.microsoft.com/office/drawing/2014/main" id="{DD2F4049-3E34-4AC3-9E32-B65A401F330E}"/>
              </a:ext>
            </a:extLst>
          </p:cNvPr>
          <p:cNvSpPr>
            <a:spLocks noGrp="1"/>
          </p:cNvSpPr>
          <p:nvPr>
            <p:ph type="sldNum" sz="quarter" idx="5"/>
          </p:nvPr>
        </p:nvSpPr>
        <p:spPr>
          <a:noFill/>
        </p:spPr>
        <p:txBody>
          <a:bodyPr/>
          <a:lstStyle>
            <a:lvl1pPr defTabSz="927100" eaLnBrk="0" hangingPunct="0">
              <a:defRPr sz="2400">
                <a:solidFill>
                  <a:schemeClr val="tx1"/>
                </a:solidFill>
                <a:latin typeface="Arial" panose="020B0604020202020204" pitchFamily="34" charset="0"/>
              </a:defRPr>
            </a:lvl1pPr>
            <a:lvl2pPr marL="742950" indent="-285750" defTabSz="927100" eaLnBrk="0" hangingPunct="0">
              <a:defRPr sz="2400">
                <a:solidFill>
                  <a:schemeClr val="tx1"/>
                </a:solidFill>
                <a:latin typeface="Arial" panose="020B0604020202020204" pitchFamily="34" charset="0"/>
              </a:defRPr>
            </a:lvl2pPr>
            <a:lvl3pPr marL="1143000" indent="-228600" defTabSz="927100" eaLnBrk="0" hangingPunct="0">
              <a:defRPr sz="2400">
                <a:solidFill>
                  <a:schemeClr val="tx1"/>
                </a:solidFill>
                <a:latin typeface="Arial" panose="020B0604020202020204" pitchFamily="34" charset="0"/>
              </a:defRPr>
            </a:lvl3pPr>
            <a:lvl4pPr marL="1600200" indent="-228600" defTabSz="927100" eaLnBrk="0" hangingPunct="0">
              <a:defRPr sz="2400">
                <a:solidFill>
                  <a:schemeClr val="tx1"/>
                </a:solidFill>
                <a:latin typeface="Arial" panose="020B0604020202020204" pitchFamily="34" charset="0"/>
              </a:defRPr>
            </a:lvl4pPr>
            <a:lvl5pPr marL="2057400" indent="-228600" defTabSz="927100" eaLnBrk="0" hangingPunct="0">
              <a:defRPr sz="2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defRPr>
            </a:lvl9pPr>
          </a:lstStyle>
          <a:p>
            <a:fld id="{460EB6B3-7E45-477C-BE10-D7EBD8223E8E}" type="slidenum">
              <a:rPr lang="en-US" altLang="en-US" sz="1200"/>
              <a:pPr/>
              <a:t>16</a:t>
            </a:fld>
            <a:endParaRPr lang="en-US" altLang="en-US" sz="1200"/>
          </a:p>
        </p:txBody>
      </p:sp>
    </p:spTree>
    <p:extLst>
      <p:ext uri="{BB962C8B-B14F-4D97-AF65-F5344CB8AC3E}">
        <p14:creationId xmlns:p14="http://schemas.microsoft.com/office/powerpoint/2010/main" val="1971556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07E08C-8202-4C75-97DB-28AA7B2EF633}" type="slidenum">
              <a:rPr lang="en-US" smtClean="0"/>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508BBBA-10F8-426C-AEC5-F5658C92BC3E}"/>
              </a:ext>
            </a:extLst>
          </p:cNvPr>
          <p:cNvSpPr>
            <a:spLocks noGrp="1" noRot="1" noChangeAspect="1" noTextEdit="1"/>
          </p:cNvSpPr>
          <p:nvPr>
            <p:ph type="sldImg"/>
          </p:nvPr>
        </p:nvSpPr>
        <p:spPr>
          <a:ln/>
        </p:spPr>
      </p:sp>
      <p:sp>
        <p:nvSpPr>
          <p:cNvPr id="11267" name="Notes Placeholder 2">
            <a:extLst>
              <a:ext uri="{FF2B5EF4-FFF2-40B4-BE49-F238E27FC236}">
                <a16:creationId xmlns:a16="http://schemas.microsoft.com/office/drawing/2014/main" id="{C006E505-BD78-4D82-8FDA-012657138808}"/>
              </a:ext>
            </a:extLst>
          </p:cNvPr>
          <p:cNvSpPr>
            <a:spLocks noGrp="1"/>
          </p:cNvSpPr>
          <p:nvPr>
            <p:ph type="body" idx="1"/>
          </p:nvPr>
        </p:nvSpPr>
        <p:spPr>
          <a:noFill/>
        </p:spPr>
        <p:txBody>
          <a:bodyPr/>
          <a:lstStyle/>
          <a:p>
            <a:endParaRPr lang="en-CA" altLang="en-US" dirty="0"/>
          </a:p>
        </p:txBody>
      </p:sp>
      <p:sp>
        <p:nvSpPr>
          <p:cNvPr id="11268" name="Slide Number Placeholder 3">
            <a:extLst>
              <a:ext uri="{FF2B5EF4-FFF2-40B4-BE49-F238E27FC236}">
                <a16:creationId xmlns:a16="http://schemas.microsoft.com/office/drawing/2014/main" id="{DD2F4049-3E34-4AC3-9E32-B65A401F330E}"/>
              </a:ext>
            </a:extLst>
          </p:cNvPr>
          <p:cNvSpPr>
            <a:spLocks noGrp="1"/>
          </p:cNvSpPr>
          <p:nvPr>
            <p:ph type="sldNum" sz="quarter" idx="5"/>
          </p:nvPr>
        </p:nvSpPr>
        <p:spPr>
          <a:noFill/>
        </p:spPr>
        <p:txBody>
          <a:bodyPr/>
          <a:lstStyle>
            <a:lvl1pPr defTabSz="927100" eaLnBrk="0" hangingPunct="0">
              <a:defRPr sz="2400">
                <a:solidFill>
                  <a:schemeClr val="tx1"/>
                </a:solidFill>
                <a:latin typeface="Arial" panose="020B0604020202020204" pitchFamily="34" charset="0"/>
              </a:defRPr>
            </a:lvl1pPr>
            <a:lvl2pPr marL="742950" indent="-285750" defTabSz="927100" eaLnBrk="0" hangingPunct="0">
              <a:defRPr sz="2400">
                <a:solidFill>
                  <a:schemeClr val="tx1"/>
                </a:solidFill>
                <a:latin typeface="Arial" panose="020B0604020202020204" pitchFamily="34" charset="0"/>
              </a:defRPr>
            </a:lvl2pPr>
            <a:lvl3pPr marL="1143000" indent="-228600" defTabSz="927100" eaLnBrk="0" hangingPunct="0">
              <a:defRPr sz="2400">
                <a:solidFill>
                  <a:schemeClr val="tx1"/>
                </a:solidFill>
                <a:latin typeface="Arial" panose="020B0604020202020204" pitchFamily="34" charset="0"/>
              </a:defRPr>
            </a:lvl3pPr>
            <a:lvl4pPr marL="1600200" indent="-228600" defTabSz="927100" eaLnBrk="0" hangingPunct="0">
              <a:defRPr sz="2400">
                <a:solidFill>
                  <a:schemeClr val="tx1"/>
                </a:solidFill>
                <a:latin typeface="Arial" panose="020B0604020202020204" pitchFamily="34" charset="0"/>
              </a:defRPr>
            </a:lvl4pPr>
            <a:lvl5pPr marL="2057400" indent="-228600" defTabSz="927100" eaLnBrk="0" hangingPunct="0">
              <a:defRPr sz="2400">
                <a:solidFill>
                  <a:schemeClr val="tx1"/>
                </a:solidFill>
                <a:latin typeface="Arial" panose="020B0604020202020204" pitchFamily="34" charset="0"/>
              </a:defRPr>
            </a:lvl5pPr>
            <a:lvl6pPr marL="2514600" indent="-228600" defTabSz="9271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71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71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7100" eaLnBrk="0" fontAlgn="base" hangingPunct="0">
              <a:spcBef>
                <a:spcPct val="0"/>
              </a:spcBef>
              <a:spcAft>
                <a:spcPct val="0"/>
              </a:spcAft>
              <a:defRPr sz="2400">
                <a:solidFill>
                  <a:schemeClr val="tx1"/>
                </a:solidFill>
                <a:latin typeface="Arial" panose="020B0604020202020204" pitchFamily="34" charset="0"/>
              </a:defRPr>
            </a:lvl9pPr>
          </a:lstStyle>
          <a:p>
            <a:fld id="{460EB6B3-7E45-477C-BE10-D7EBD8223E8E}" type="slidenum">
              <a:rPr lang="en-US" altLang="en-US" sz="1200"/>
              <a:pPr/>
              <a:t>18</a:t>
            </a:fld>
            <a:endParaRPr lang="en-US" altLang="en-US" sz="1200"/>
          </a:p>
        </p:txBody>
      </p:sp>
    </p:spTree>
    <p:extLst>
      <p:ext uri="{BB962C8B-B14F-4D97-AF65-F5344CB8AC3E}">
        <p14:creationId xmlns:p14="http://schemas.microsoft.com/office/powerpoint/2010/main" val="23657635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7349" y="2043585"/>
            <a:ext cx="6858000" cy="1641490"/>
          </a:xfrm>
        </p:spPr>
        <p:txBody>
          <a:bodyPr wrap="none" anchor="t">
            <a:normAutofit/>
          </a:bodyPr>
          <a:lstStyle>
            <a:lvl1pPr algn="r">
              <a:defRPr sz="3300" b="1" spc="-169">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694377"/>
            <a:ext cx="6858000" cy="754025"/>
          </a:xfrm>
        </p:spPr>
        <p:txBody>
          <a:bodyPr anchor="b">
            <a:normAutofit/>
          </a:bodyPr>
          <a:lstStyle>
            <a:lvl1pPr marL="0" indent="0" algn="r">
              <a:buNone/>
              <a:defRPr sz="1800" b="0">
                <a:solidFill>
                  <a:schemeClr val="tx1">
                    <a:lumMod val="85000"/>
                  </a:schemeClr>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18517742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408789" y="376518"/>
            <a:ext cx="8444753" cy="677731"/>
          </a:xfrm>
        </p:spPr>
        <p:txBody>
          <a:bodyPr/>
          <a:lstStyle/>
          <a:p>
            <a:r>
              <a:rPr lang="en-US"/>
              <a:t>Click to edit Master title style</a:t>
            </a:r>
            <a:endParaRPr lang="en-US" dirty="0"/>
          </a:p>
        </p:txBody>
      </p:sp>
      <p:sp>
        <p:nvSpPr>
          <p:cNvPr id="3" name="Content Placeholder 2"/>
          <p:cNvSpPr>
            <a:spLocks noGrp="1"/>
          </p:cNvSpPr>
          <p:nvPr>
            <p:ph idx="1"/>
          </p:nvPr>
        </p:nvSpPr>
        <p:spPr>
          <a:xfrm>
            <a:off x="408790" y="1215614"/>
            <a:ext cx="8444753" cy="46473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5693877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640899" y="1832270"/>
            <a:ext cx="6858000" cy="1641490"/>
          </a:xfrm>
        </p:spPr>
        <p:txBody>
          <a:bodyPr wrap="none" anchor="t">
            <a:normAutofit/>
          </a:bodyPr>
          <a:lstStyle>
            <a:lvl1pPr algn="l">
              <a:defRPr sz="3300" b="0" spc="-169">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1010484"/>
            <a:ext cx="6858000" cy="754025"/>
          </a:xfrm>
        </p:spPr>
        <p:txBody>
          <a:bodyPr anchor="b">
            <a:normAutofit/>
          </a:bodyPr>
          <a:lstStyle>
            <a:lvl1pPr marL="0" indent="0" algn="l">
              <a:buNone/>
              <a:defRPr sz="1800" b="0">
                <a:solidFill>
                  <a:schemeClr val="tx1">
                    <a:lumMod val="85000"/>
                  </a:schemeClr>
                </a:solidFill>
                <a:latin typeface="+mj-l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3831290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8"/>
            <a:ext cx="3768912" cy="407225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6"/>
            <a:ext cx="3775470" cy="40722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6492483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Content Placeholder 3"/>
          <p:cNvSpPr>
            <a:spLocks noGrp="1"/>
          </p:cNvSpPr>
          <p:nvPr>
            <p:ph sz="half" idx="2"/>
          </p:nvPr>
        </p:nvSpPr>
        <p:spPr>
          <a:xfrm>
            <a:off x="840000" y="2505076"/>
            <a:ext cx="3768912" cy="33928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2" y="1681163"/>
            <a:ext cx="3776661" cy="823912"/>
          </a:xfrm>
        </p:spPr>
        <p:txBody>
          <a:bodyPr vert="horz" lIns="91440" tIns="45720" rIns="91440" bIns="45720" rtlCol="0" anchor="b">
            <a:normAutofit/>
          </a:bodyPr>
          <a:lstStyle>
            <a:lvl1pPr>
              <a:buNone/>
              <a:defRPr lang="en-US" sz="1350" b="0">
                <a:solidFill>
                  <a:schemeClr val="tx2">
                    <a:lumMod val="50000"/>
                  </a:schemeClr>
                </a:solidFill>
              </a:defRPr>
            </a:lvl1pPr>
          </a:lstStyle>
          <a:p>
            <a:pPr marL="0" lvl="0" indent="0">
              <a:buNone/>
            </a:pPr>
            <a:r>
              <a:rPr lang="en-US"/>
              <a:t>Edit Master text styles</a:t>
            </a:r>
          </a:p>
        </p:txBody>
      </p:sp>
      <p:sp>
        <p:nvSpPr>
          <p:cNvPr id="6" name="Content Placeholder 5"/>
          <p:cNvSpPr>
            <a:spLocks noGrp="1"/>
          </p:cNvSpPr>
          <p:nvPr>
            <p:ph sz="quarter" idx="4"/>
          </p:nvPr>
        </p:nvSpPr>
        <p:spPr>
          <a:xfrm>
            <a:off x="4739882" y="2505076"/>
            <a:ext cx="3776661" cy="33928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40658477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735071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6111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ull Pictur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19915" y="362495"/>
            <a:ext cx="8904173" cy="5543958"/>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840267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2"/>
            <a:ext cx="7886700" cy="819355"/>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8"/>
            <a:ext cx="7886700" cy="3379735"/>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629843" y="5186517"/>
            <a:ext cx="7885509" cy="682472"/>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26244860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1800">
                <a:solidFill>
                  <a:schemeClr val="tx1">
                    <a:lumMod val="85000"/>
                  </a:schemeClr>
                </a:solidFill>
              </a:defRPr>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840002" y="2057400"/>
            <a:ext cx="2739019" cy="3811588"/>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9315015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2" y="2057400"/>
            <a:ext cx="2739019" cy="3811588"/>
          </a:xfrm>
        </p:spPr>
        <p:txBody>
          <a:bodyPr/>
          <a:lstStyle>
            <a:lvl1pPr marL="0" indent="0">
              <a:buNone/>
              <a:defRPr sz="900">
                <a:solidFill>
                  <a:schemeClr val="bg1"/>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5540784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3534344"/>
          </a:xfrm>
        </p:spPr>
        <p:txBody>
          <a:bodyPr anchor="ctr"/>
          <a:lstStyle>
            <a:lvl1pPr>
              <a:defRPr sz="2400" b="1"/>
            </a:lvl1pPr>
          </a:lstStyle>
          <a:p>
            <a:r>
              <a:rPr lang="en-US"/>
              <a:t>Click to edit Master title style</a:t>
            </a:r>
            <a:endParaRPr lang="en-US" dirty="0"/>
          </a:p>
        </p:txBody>
      </p:sp>
      <p:sp>
        <p:nvSpPr>
          <p:cNvPr id="4" name="Text Placeholder 3"/>
          <p:cNvSpPr>
            <a:spLocks noGrp="1"/>
          </p:cNvSpPr>
          <p:nvPr>
            <p:ph type="body" sz="half" idx="2"/>
          </p:nvPr>
        </p:nvSpPr>
        <p:spPr>
          <a:xfrm>
            <a:off x="629843" y="4376997"/>
            <a:ext cx="7885509" cy="1501826"/>
          </a:xfrm>
        </p:spPr>
        <p:txBody>
          <a:bodyPr anchor="ct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3842508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6"/>
            <a:ext cx="6977064" cy="2992904"/>
          </a:xfrm>
        </p:spPr>
        <p:txBody>
          <a:bodyPr anchor="ctr"/>
          <a:lstStyle>
            <a:lvl1pPr>
              <a:defRPr sz="2400" b="1"/>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8"/>
            <a:ext cx="6564224" cy="548968"/>
          </a:xfrm>
        </p:spPr>
        <p:txBody>
          <a:bodyPr anchor="t">
            <a:normAutofit/>
          </a:bodyPr>
          <a:lstStyle>
            <a:lvl1pPr marL="0" indent="0" algn="r">
              <a:buNone/>
              <a:defRPr sz="788" i="1">
                <a:solidFill>
                  <a:schemeClr val="tx2">
                    <a:lumMod val="50000"/>
                  </a:schemeClr>
                </a:solidFill>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4" name="Text Placeholder 3"/>
          <p:cNvSpPr>
            <a:spLocks noGrp="1"/>
          </p:cNvSpPr>
          <p:nvPr>
            <p:ph type="body" sz="half" idx="2"/>
          </p:nvPr>
        </p:nvSpPr>
        <p:spPr>
          <a:xfrm>
            <a:off x="629841" y="4399976"/>
            <a:ext cx="7884318" cy="1489496"/>
          </a:xfrm>
        </p:spPr>
        <p:txBody>
          <a:bodyPr anchor="ctr">
            <a:normAutofit/>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TextBox 8"/>
          <p:cNvSpPr txBox="1"/>
          <p:nvPr/>
        </p:nvSpPr>
        <p:spPr>
          <a:xfrm>
            <a:off x="833283" y="786825"/>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500" b="0" i="0" u="none" strike="noStrike" kern="1200" cap="all" spc="0" normalizeH="0" baseline="0" noProof="0" dirty="0">
                <a:ln w="3175" cmpd="sng">
                  <a:noFill/>
                </a:ln>
                <a:solidFill>
                  <a:prstClr val="white"/>
                </a:solidFill>
                <a:effectLst/>
                <a:uLnTx/>
                <a:uFillTx/>
                <a:latin typeface="Raleway"/>
                <a:ea typeface="+mn-ea"/>
                <a:cs typeface="+mn-cs"/>
              </a:rPr>
              <a:t>“</a:t>
            </a:r>
          </a:p>
        </p:txBody>
      </p:sp>
      <p:sp>
        <p:nvSpPr>
          <p:cNvPr id="10" name="TextBox 9"/>
          <p:cNvSpPr txBox="1"/>
          <p:nvPr/>
        </p:nvSpPr>
        <p:spPr>
          <a:xfrm>
            <a:off x="7828359" y="2743200"/>
            <a:ext cx="457200" cy="584776"/>
          </a:xfrm>
          <a:prstGeom prst="rect">
            <a:avLst/>
          </a:prstGeom>
        </p:spPr>
        <p:txBody>
          <a:bodyPr vert="horz" lIns="51435" tIns="25718" rIns="51435" bIns="25718"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500" b="0" i="0" u="none" strike="noStrike" kern="1200" cap="all" spc="0" normalizeH="0" baseline="0" noProof="0" dirty="0">
                <a:ln w="3175" cmpd="sng">
                  <a:noFill/>
                </a:ln>
                <a:solidFill>
                  <a:prstClr val="white"/>
                </a:solidFill>
                <a:effectLst/>
                <a:uLnTx/>
                <a:uFillTx/>
                <a:latin typeface="Raleway"/>
                <a:ea typeface="+mn-ea"/>
                <a:cs typeface="+mn-cs"/>
              </a:rPr>
              <a:t>”</a:t>
            </a:r>
          </a:p>
        </p:txBody>
      </p:sp>
    </p:spTree>
    <p:extLst>
      <p:ext uri="{BB962C8B-B14F-4D97-AF65-F5344CB8AC3E}">
        <p14:creationId xmlns:p14="http://schemas.microsoft.com/office/powerpoint/2010/main" val="37012500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232673"/>
            <a:ext cx="7886700" cy="2511835"/>
          </a:xfrm>
        </p:spPr>
        <p:txBody>
          <a:bodyPr anchor="b">
            <a:normAutofit/>
          </a:bodyPr>
          <a:lstStyle>
            <a:lvl1pPr>
              <a:defRPr sz="3038"/>
            </a:lvl1pPr>
          </a:lstStyle>
          <a:p>
            <a:r>
              <a:rPr lang="en-US"/>
              <a:t>Click to edit Master title style</a:t>
            </a:r>
            <a:endParaRPr lang="en-US" dirty="0"/>
          </a:p>
        </p:txBody>
      </p:sp>
      <p:sp>
        <p:nvSpPr>
          <p:cNvPr id="4" name="Text Placeholder 3"/>
          <p:cNvSpPr>
            <a:spLocks noGrp="1"/>
          </p:cNvSpPr>
          <p:nvPr>
            <p:ph type="body" sz="half" idx="2"/>
          </p:nvPr>
        </p:nvSpPr>
        <p:spPr>
          <a:xfrm>
            <a:off x="629843" y="4756285"/>
            <a:ext cx="7885509" cy="1140644"/>
          </a:xfrm>
        </p:spPr>
        <p:txBody>
          <a:bodyPr anchor="t"/>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8948304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7"/>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8" name="Text Placeholder 3"/>
          <p:cNvSpPr>
            <a:spLocks noGrp="1"/>
          </p:cNvSpPr>
          <p:nvPr>
            <p:ph type="body" sz="half" idx="15"/>
          </p:nvPr>
        </p:nvSpPr>
        <p:spPr>
          <a:xfrm>
            <a:off x="1017600" y="2571751"/>
            <a:ext cx="2195513"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9" name="Text Placeholder 4"/>
          <p:cNvSpPr>
            <a:spLocks noGrp="1"/>
          </p:cNvSpPr>
          <p:nvPr>
            <p:ph type="body" sz="quarter" idx="3"/>
          </p:nvPr>
        </p:nvSpPr>
        <p:spPr>
          <a:xfrm>
            <a:off x="3440998" y="1885950"/>
            <a:ext cx="2202181" cy="576262"/>
          </a:xfrm>
        </p:spPr>
        <p:txBody>
          <a:bodyPr vert="horz" lIns="91440" tIns="45720" rIns="91440" bIns="45720" rtlCol="0" anchor="b">
            <a:noAutofit/>
          </a:bodyPr>
          <a:lstStyle>
            <a:lvl1pPr>
              <a:buNone/>
              <a:defRPr lang="en-US" sz="1350" b="0">
                <a:solidFill>
                  <a:schemeClr val="tx2">
                    <a:lumMod val="50000"/>
                  </a:schemeClr>
                </a:soli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3433081" y="2571751"/>
            <a:ext cx="2210096"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11" name="Text Placeholder 4"/>
          <p:cNvSpPr>
            <a:spLocks noGrp="1"/>
          </p:cNvSpPr>
          <p:nvPr>
            <p:ph type="body" sz="quarter" idx="13"/>
          </p:nvPr>
        </p:nvSpPr>
        <p:spPr>
          <a:xfrm>
            <a:off x="5871779" y="1885950"/>
            <a:ext cx="2199085" cy="576262"/>
          </a:xfrm>
        </p:spPr>
        <p:txBody>
          <a:bodyPr vert="horz" lIns="91440" tIns="45720" rIns="91440" bIns="45720" rtlCol="0" anchor="b">
            <a:noAutofit/>
          </a:bodyPr>
          <a:lstStyle>
            <a:lvl1pPr>
              <a:buNone/>
              <a:defRPr lang="en-US" sz="1350" b="0" dirty="0">
                <a:solidFill>
                  <a:schemeClr val="tx2">
                    <a:lumMod val="50000"/>
                  </a:schemeClr>
                </a:soli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5871779" y="2571751"/>
            <a:ext cx="2199085" cy="3326130"/>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6173007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7"/>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1" name="Text Placeholder 3"/>
          <p:cNvSpPr>
            <a:spLocks noGrp="1"/>
          </p:cNvSpPr>
          <p:nvPr>
            <p:ph type="body" sz="half" idx="18"/>
          </p:nvPr>
        </p:nvSpPr>
        <p:spPr>
          <a:xfrm>
            <a:off x="999064" y="4873767"/>
            <a:ext cx="2205038"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22" name="Text Placeholder 4"/>
          <p:cNvSpPr>
            <a:spLocks noGrp="1"/>
          </p:cNvSpPr>
          <p:nvPr>
            <p:ph type="body" sz="quarter" idx="3"/>
          </p:nvPr>
        </p:nvSpPr>
        <p:spPr>
          <a:xfrm>
            <a:off x="3426749" y="4297503"/>
            <a:ext cx="2197894"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4" name="Text Placeholder 3"/>
          <p:cNvSpPr>
            <a:spLocks noGrp="1"/>
          </p:cNvSpPr>
          <p:nvPr>
            <p:ph type="body" sz="half" idx="19"/>
          </p:nvPr>
        </p:nvSpPr>
        <p:spPr>
          <a:xfrm>
            <a:off x="3425735" y="4873767"/>
            <a:ext cx="2200805"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25" name="Text Placeholder 4"/>
          <p:cNvSpPr>
            <a:spLocks noGrp="1"/>
          </p:cNvSpPr>
          <p:nvPr>
            <p:ph type="body" sz="quarter" idx="13"/>
          </p:nvPr>
        </p:nvSpPr>
        <p:spPr>
          <a:xfrm>
            <a:off x="5853244" y="4297503"/>
            <a:ext cx="2199085" cy="576262"/>
          </a:xfrm>
        </p:spPr>
        <p:txBody>
          <a:bodyPr anchor="b">
            <a:noAutofit/>
          </a:bodyPr>
          <a:lstStyle>
            <a:lvl1pPr marL="0" indent="0">
              <a:buNone/>
              <a:defRPr sz="1350" b="0">
                <a:solidFill>
                  <a:schemeClr val="tx2">
                    <a:lumMod val="50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26" name="Picture Placeholder 2"/>
          <p:cNvSpPr>
            <a:spLocks noGrp="1" noChangeAspect="1"/>
          </p:cNvSpPr>
          <p:nvPr>
            <p:ph type="pic" idx="22"/>
          </p:nvPr>
        </p:nvSpPr>
        <p:spPr>
          <a:xfrm>
            <a:off x="5853243"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900"/>
            </a:lvl1pPr>
            <a:lvl2pPr marL="257175" indent="0">
              <a:buNone/>
              <a:defRPr sz="900"/>
            </a:lvl2pPr>
            <a:lvl3pPr marL="514350" indent="0">
              <a:buNone/>
              <a:defRPr sz="900"/>
            </a:lvl3pPr>
            <a:lvl4pPr marL="771525" indent="0">
              <a:buNone/>
              <a:defRPr sz="900"/>
            </a:lvl4pPr>
            <a:lvl5pPr marL="1028700" indent="0">
              <a:buNone/>
              <a:defRPr sz="900"/>
            </a:lvl5pPr>
            <a:lvl6pPr marL="1285875" indent="0">
              <a:buNone/>
              <a:defRPr sz="900"/>
            </a:lvl6pPr>
            <a:lvl7pPr marL="1543050" indent="0">
              <a:buNone/>
              <a:defRPr sz="900"/>
            </a:lvl7pPr>
            <a:lvl8pPr marL="1800225" indent="0">
              <a:buNone/>
              <a:defRPr sz="900"/>
            </a:lvl8pPr>
            <a:lvl9pPr marL="2057400" indent="0">
              <a:buNone/>
              <a:defRPr sz="900"/>
            </a:lvl9pPr>
          </a:lstStyle>
          <a:p>
            <a:r>
              <a:rPr lang="en-US" dirty="0"/>
              <a:t>Click icon to add picture</a:t>
            </a:r>
          </a:p>
        </p:txBody>
      </p:sp>
      <p:sp>
        <p:nvSpPr>
          <p:cNvPr id="27" name="Text Placeholder 3"/>
          <p:cNvSpPr>
            <a:spLocks noGrp="1"/>
          </p:cNvSpPr>
          <p:nvPr>
            <p:ph type="body" sz="half" idx="20"/>
          </p:nvPr>
        </p:nvSpPr>
        <p:spPr>
          <a:xfrm>
            <a:off x="5853149" y="4873765"/>
            <a:ext cx="2201998" cy="659189"/>
          </a:xfrm>
        </p:spPr>
        <p:txBody>
          <a:bodyPr anchor="t">
            <a:normAutofit/>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Tree>
    <p:extLst>
      <p:ext uri="{BB962C8B-B14F-4D97-AF65-F5344CB8AC3E}">
        <p14:creationId xmlns:p14="http://schemas.microsoft.com/office/powerpoint/2010/main" val="180821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62089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5174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6072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6"/>
            <a:ext cx="5800725" cy="6072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29813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endParaRPr>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rPr>
              <a:t>© 2017 Pearson Education, Inc., Hoboken, NJ. All rights reserved.         </a:t>
            </a:r>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7F95E63-B2FC-6340-819F-09B1386E07DA}" type="slidenum">
              <a:rPr kumimoji="0" lang="en-US" sz="675" b="0" i="0" u="none" strike="noStrike" kern="1200" cap="none" spc="0" normalizeH="0" baseline="0" noProof="0" smtClean="0">
                <a:ln>
                  <a:noFill/>
                </a:ln>
                <a:solidFill>
                  <a:prstClr val="white"/>
                </a:solidFill>
                <a:effectLst>
                  <a:outerShdw blurRad="38100" dist="12700" dir="2700000" algn="tl" rotWithShape="0">
                    <a:prstClr val="black">
                      <a:alpha val="60000"/>
                    </a:prstClr>
                  </a:outerShdw>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solidFill>
              <a:effectLst>
                <a:outerShdw blurRad="38100" dist="12700" dir="2700000" algn="tl" rotWithShape="0">
                  <a:prstClr val="black">
                    <a:alpha val="60000"/>
                  </a:prstClr>
                </a:outerShdw>
              </a:effectLst>
              <a:uLnTx/>
              <a:uFillTx/>
              <a:latin typeface="Raleway"/>
              <a:ea typeface="+mn-ea"/>
              <a:cs typeface="+mn-cs"/>
            </a:endParaRPr>
          </a:p>
        </p:txBody>
      </p:sp>
    </p:spTree>
    <p:extLst>
      <p:ext uri="{BB962C8B-B14F-4D97-AF65-F5344CB8AC3E}">
        <p14:creationId xmlns:p14="http://schemas.microsoft.com/office/powerpoint/2010/main" val="1290409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240742" y="6356354"/>
            <a:ext cx="1190065" cy="365125"/>
          </a:xfrm>
          <a:prstGeom prst="rect">
            <a:avLst/>
          </a:prstGeom>
        </p:spPr>
        <p:txBody>
          <a:bodyPr vert="horz" lIns="91440" tIns="45720" rIns="91440" bIns="45720" rtlCol="0" anchor="ctr"/>
          <a:lstStyle>
            <a:lvl1pPr algn="l">
              <a:defRPr sz="675">
                <a:solidFill>
                  <a:schemeClr val="tx1">
                    <a:lumMod val="8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0C3A2BE-61E9-47EA-A632-59661CBF8EA1}" type="datetimeFigureOut">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9/1/2022</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5" name="Footer Placeholder 4"/>
          <p:cNvSpPr>
            <a:spLocks noGrp="1"/>
          </p:cNvSpPr>
          <p:nvPr>
            <p:ph type="ftr" sz="quarter" idx="3"/>
          </p:nvPr>
        </p:nvSpPr>
        <p:spPr>
          <a:xfrm>
            <a:off x="4572000" y="6356354"/>
            <a:ext cx="3086100" cy="365125"/>
          </a:xfrm>
          <a:prstGeom prst="rect">
            <a:avLst/>
          </a:prstGeom>
        </p:spPr>
        <p:txBody>
          <a:bodyPr vert="horz" lIns="91440" tIns="45720" rIns="91440" bIns="45720" rtlCol="0" anchor="ctr"/>
          <a:lstStyle>
            <a:lvl1pPr algn="ctr">
              <a:defRPr sz="675">
                <a:solidFill>
                  <a:schemeClr val="tx1">
                    <a:lumMod val="8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6" name="Slide Number Placeholder 5"/>
          <p:cNvSpPr>
            <a:spLocks noGrp="1"/>
          </p:cNvSpPr>
          <p:nvPr>
            <p:ph type="sldNum" sz="quarter" idx="4"/>
          </p:nvPr>
        </p:nvSpPr>
        <p:spPr>
          <a:xfrm>
            <a:off x="7799295" y="6356354"/>
            <a:ext cx="716056" cy="365125"/>
          </a:xfrm>
          <a:prstGeom prst="rect">
            <a:avLst/>
          </a:prstGeom>
        </p:spPr>
        <p:txBody>
          <a:bodyPr vert="horz" lIns="91440" tIns="45720" rIns="91440" bIns="45720" rtlCol="0" anchor="ctr"/>
          <a:lstStyle>
            <a:lvl1pPr algn="r">
              <a:defRPr sz="675">
                <a:solidFill>
                  <a:schemeClr val="tx1">
                    <a:lumMod val="8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FA8C330-EF13-4781-8DE3-57FDC5DE6E7C}" type="slidenum">
              <a:rPr kumimoji="0" lang="en-US" sz="675" b="0" i="0" u="none" strike="noStrike" kern="1200" cap="none" spc="0" normalizeH="0" baseline="0" noProof="0" smtClean="0">
                <a:ln>
                  <a:noFill/>
                </a:ln>
                <a:solidFill>
                  <a:prstClr val="white">
                    <a:lumMod val="85000"/>
                  </a:prstClr>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prstClr val="white">
                  <a:lumMod val="85000"/>
                </a:prstClr>
              </a:solidFill>
              <a:effectLst/>
              <a:uLnTx/>
              <a:uFillTx/>
              <a:latin typeface="Raleway"/>
              <a:ea typeface="+mn-ea"/>
              <a:cs typeface="+mn-cs"/>
            </a:endParaRPr>
          </a:p>
        </p:txBody>
      </p:sp>
      <p:sp>
        <p:nvSpPr>
          <p:cNvPr id="7" name="MSIPCM7eb345afb790f3ab0b028a53" descr="{&quot;HashCode&quot;:439207315,&quot;Placement&quot;:&quot;Footer&quot;,&quot;Top&quot;:519.343,&quot;Left&quot;:0.0,&quot;SlideWidth&quot;:720,&quot;SlideHeight&quot;:540}">
            <a:extLst>
              <a:ext uri="{FF2B5EF4-FFF2-40B4-BE49-F238E27FC236}">
                <a16:creationId xmlns:a16="http://schemas.microsoft.com/office/drawing/2014/main" id="{CD3B6B88-DF48-4AA8-BC6B-FA889E579273}"/>
              </a:ext>
            </a:extLst>
          </p:cNvPr>
          <p:cNvSpPr txBox="1"/>
          <p:nvPr userDrawn="1"/>
        </p:nvSpPr>
        <p:spPr>
          <a:xfrm>
            <a:off x="0" y="6595656"/>
            <a:ext cx="678298" cy="262344"/>
          </a:xfrm>
          <a:prstGeom prst="rect">
            <a:avLst/>
          </a:prstGeom>
          <a:noFill/>
        </p:spPr>
        <p:txBody>
          <a:bodyPr vert="horz" wrap="square" lIns="0" tIns="0" rIns="0" bIns="0"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Internal</a:t>
            </a:r>
          </a:p>
        </p:txBody>
      </p:sp>
    </p:spTree>
    <p:extLst>
      <p:ext uri="{BB962C8B-B14F-4D97-AF65-F5344CB8AC3E}">
        <p14:creationId xmlns:p14="http://schemas.microsoft.com/office/powerpoint/2010/main" val="2660879498"/>
      </p:ext>
    </p:extLst>
  </p:cSld>
  <p:clrMap bg1="dk1" tx1="lt1" bg2="dk2" tx2="lt2" accent1="accent1" accent2="accent2" accent3="accent3" accent4="accent4" accent5="accent5" accent6="accent6" hlink="hlink" folHlink="folHlink"/>
  <p:sldLayoutIdLst>
    <p:sldLayoutId id="2147484324" r:id="rId1"/>
    <p:sldLayoutId id="2147484325" r:id="rId2"/>
    <p:sldLayoutId id="2147484326" r:id="rId3"/>
    <p:sldLayoutId id="2147484327" r:id="rId4"/>
    <p:sldLayoutId id="2147484328" r:id="rId5"/>
    <p:sldLayoutId id="2147484329" r:id="rId6"/>
    <p:sldLayoutId id="2147484330" r:id="rId7"/>
    <p:sldLayoutId id="2147484331" r:id="rId8"/>
    <p:sldLayoutId id="2147484332" r:id="rId9"/>
    <p:sldLayoutId id="2147484333" r:id="rId10"/>
    <p:sldLayoutId id="2147484334" r:id="rId11"/>
    <p:sldLayoutId id="2147484335" r:id="rId12"/>
    <p:sldLayoutId id="2147484336" r:id="rId13"/>
    <p:sldLayoutId id="2147484337" r:id="rId14"/>
    <p:sldLayoutId id="2147484338" r:id="rId15"/>
    <p:sldLayoutId id="2147484339" r:id="rId16"/>
    <p:sldLayoutId id="2147484340" r:id="rId17"/>
    <p:sldLayoutId id="2147484341" r:id="rId18"/>
    <p:sldLayoutId id="2147484342" r:id="rId19"/>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514350" rtl="0" eaLnBrk="1" latinLnBrk="0" hangingPunct="1">
        <a:lnSpc>
          <a:spcPct val="100000"/>
        </a:lnSpc>
        <a:spcBef>
          <a:spcPct val="0"/>
        </a:spcBef>
        <a:buNone/>
        <a:defRPr sz="3300" b="0" kern="1200">
          <a:solidFill>
            <a:schemeClr val="tx2">
              <a:lumMod val="50000"/>
            </a:schemeClr>
          </a:solidFill>
          <a:latin typeface="+mj-lt"/>
          <a:ea typeface="+mj-ea"/>
          <a:cs typeface="+mj-cs"/>
        </a:defRPr>
      </a:lvl1pPr>
    </p:titleStyle>
    <p:bodyStyle>
      <a:lvl1pPr marL="128588" indent="-128588" algn="l" defTabSz="514350" rtl="0" eaLnBrk="1" latinLnBrk="0" hangingPunct="1">
        <a:lnSpc>
          <a:spcPct val="100000"/>
        </a:lnSpc>
        <a:spcBef>
          <a:spcPts val="563"/>
        </a:spcBef>
        <a:buFont typeface="Arial" panose="020B0604020202020204" pitchFamily="34" charset="0"/>
        <a:buChar char="•"/>
        <a:defRPr sz="2400" kern="1200">
          <a:solidFill>
            <a:schemeClr val="bg1"/>
          </a:solidFill>
          <a:latin typeface="+mn-lt"/>
          <a:ea typeface="+mn-ea"/>
          <a:cs typeface="+mn-cs"/>
        </a:defRPr>
      </a:lvl1pPr>
      <a:lvl2pPr marL="385763" indent="-128588" algn="l" defTabSz="514350" rtl="0" eaLnBrk="1" latinLnBrk="0" hangingPunct="1">
        <a:lnSpc>
          <a:spcPct val="100000"/>
        </a:lnSpc>
        <a:spcBef>
          <a:spcPts val="281"/>
        </a:spcBef>
        <a:buFont typeface="Arial" panose="020B0604020202020204" pitchFamily="34" charset="0"/>
        <a:buChar char="•"/>
        <a:defRPr sz="2100" kern="1200">
          <a:solidFill>
            <a:schemeClr val="bg1"/>
          </a:solidFill>
          <a:latin typeface="+mn-lt"/>
          <a:ea typeface="+mn-ea"/>
          <a:cs typeface="+mn-cs"/>
        </a:defRPr>
      </a:lvl2pPr>
      <a:lvl3pPr marL="642938" indent="-128588" algn="l" defTabSz="514350" rtl="0" eaLnBrk="1" latinLnBrk="0" hangingPunct="1">
        <a:lnSpc>
          <a:spcPct val="100000"/>
        </a:lnSpc>
        <a:spcBef>
          <a:spcPts val="281"/>
        </a:spcBef>
        <a:buFont typeface="Arial" panose="020B0604020202020204" pitchFamily="34" charset="0"/>
        <a:buChar char="•"/>
        <a:defRPr sz="1800" kern="1200">
          <a:solidFill>
            <a:schemeClr val="bg1"/>
          </a:solidFill>
          <a:latin typeface="+mn-lt"/>
          <a:ea typeface="+mn-ea"/>
          <a:cs typeface="+mn-cs"/>
        </a:defRPr>
      </a:lvl3pPr>
      <a:lvl4pPr marL="900113" indent="-128588" algn="l" defTabSz="514350" rtl="0" eaLnBrk="1" latinLnBrk="0" hangingPunct="1">
        <a:lnSpc>
          <a:spcPct val="100000"/>
        </a:lnSpc>
        <a:spcBef>
          <a:spcPts val="281"/>
        </a:spcBef>
        <a:buFont typeface="Arial" panose="020B0604020202020204" pitchFamily="34" charset="0"/>
        <a:buChar char="•"/>
        <a:defRPr sz="1500" kern="1200">
          <a:solidFill>
            <a:schemeClr val="bg1"/>
          </a:solidFill>
          <a:latin typeface="+mn-lt"/>
          <a:ea typeface="+mn-ea"/>
          <a:cs typeface="+mn-cs"/>
        </a:defRPr>
      </a:lvl4pPr>
      <a:lvl5pPr marL="1157288" indent="-128588" algn="l" defTabSz="514350" rtl="0" eaLnBrk="1" latinLnBrk="0" hangingPunct="1">
        <a:lnSpc>
          <a:spcPct val="100000"/>
        </a:lnSpc>
        <a:spcBef>
          <a:spcPts val="281"/>
        </a:spcBef>
        <a:buFont typeface="Arial" panose="020B0604020202020204" pitchFamily="34" charset="0"/>
        <a:buChar char="•"/>
        <a:defRPr sz="1200" kern="1200">
          <a:solidFill>
            <a:schemeClr val="bg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onnected.fanshawec.ca/" TargetMode="External"/><Relationship Id="rId2" Type="http://schemas.openxmlformats.org/officeDocument/2006/relationships/hyperlink" Target="https://connected.fanshawec.ca/adob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0.jpg"/><Relationship Id="rId7" Type="http://schemas.openxmlformats.org/officeDocument/2006/relationships/hyperlink" Target="https://creativecommons.org/licenses/by-nc-sa/2.0/?ref=ccsearch&amp;atype=rich"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www.flickr.com/photos/11303774@N08" TargetMode="External"/><Relationship Id="rId5" Type="http://schemas.openxmlformats.org/officeDocument/2006/relationships/hyperlink" Target="https://www.flickr.com/photos/11303774@N08/6510969133" TargetMode="Externa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hyperlink" Target="https://creativecloud.adobe.com/cc/discover/learn/?promoid=RTQCN37N&amp;mv=product&amp;mv2=accc&amp;guid=a4c1e75b-90db-4b77-8413-419ac6c13430&amp;product=Creative%20Cloud%20Desktop&amp;product-version=5.5.0.617&amp;mv=product&amp;mv2=accc" TargetMode="External"/><Relationship Id="rId2" Type="http://schemas.openxmlformats.org/officeDocument/2006/relationships/hyperlink" Target="https://www.linkedin.com/learning/?u=2219954" TargetMode="External"/><Relationship Id="rId1" Type="http://schemas.openxmlformats.org/officeDocument/2006/relationships/slideLayout" Target="../slideLayouts/slideLayout2.xml"/><Relationship Id="rId5" Type="http://schemas.openxmlformats.org/officeDocument/2006/relationships/hyperlink" Target="https://www.youtube.com/c/AdobeCreativeCloud" TargetMode="External"/><Relationship Id="rId4" Type="http://schemas.openxmlformats.org/officeDocument/2006/relationships/hyperlink" Target="https://www.youtube.com/c/Photoshoptrainingchanne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0C07D-6584-4A01-BA99-EC3BC5020D55}"/>
              </a:ext>
            </a:extLst>
          </p:cNvPr>
          <p:cNvSpPr>
            <a:spLocks noGrp="1"/>
          </p:cNvSpPr>
          <p:nvPr>
            <p:ph type="ctrTitle"/>
          </p:nvPr>
        </p:nvSpPr>
        <p:spPr>
          <a:xfrm>
            <a:off x="1657349" y="1981200"/>
            <a:ext cx="6858000" cy="1641490"/>
          </a:xfrm>
        </p:spPr>
        <p:txBody>
          <a:bodyPr>
            <a:noAutofit/>
          </a:bodyPr>
          <a:lstStyle/>
          <a:p>
            <a:r>
              <a:rPr lang="en-US" sz="6000" b="0" dirty="0">
                <a:latin typeface="Calibri" panose="020F0502020204030204" pitchFamily="34" charset="0"/>
                <a:cs typeface="Calibri" panose="020F0502020204030204" pitchFamily="34" charset="0"/>
              </a:rPr>
              <a:t>INFO-1274</a:t>
            </a:r>
            <a:br>
              <a:rPr lang="en-US" sz="6000" b="0" dirty="0">
                <a:latin typeface="Calibri" panose="020F0502020204030204" pitchFamily="34" charset="0"/>
                <a:cs typeface="Calibri" panose="020F0502020204030204" pitchFamily="34" charset="0"/>
              </a:rPr>
            </a:br>
            <a:r>
              <a:rPr lang="en-US" sz="6000" b="0" dirty="0">
                <a:latin typeface="Calibri" panose="020F0502020204030204" pitchFamily="34" charset="0"/>
                <a:cs typeface="Calibri" panose="020F0502020204030204" pitchFamily="34" charset="0"/>
              </a:rPr>
              <a:t>Introduction</a:t>
            </a:r>
          </a:p>
        </p:txBody>
      </p:sp>
      <p:sp>
        <p:nvSpPr>
          <p:cNvPr id="3" name="Subtitle 2">
            <a:extLst>
              <a:ext uri="{FF2B5EF4-FFF2-40B4-BE49-F238E27FC236}">
                <a16:creationId xmlns:a16="http://schemas.microsoft.com/office/drawing/2014/main" id="{6AA4B2EA-7AD3-429A-8A92-09B4E29391E1}"/>
              </a:ext>
            </a:extLst>
          </p:cNvPr>
          <p:cNvSpPr>
            <a:spLocks noGrp="1"/>
          </p:cNvSpPr>
          <p:nvPr>
            <p:ph type="subTitle" idx="1"/>
          </p:nvPr>
        </p:nvSpPr>
        <p:spPr>
          <a:xfrm>
            <a:off x="762000" y="4351375"/>
            <a:ext cx="7753349" cy="754025"/>
          </a:xfrm>
        </p:spPr>
        <p:txBody>
          <a:bodyPr>
            <a:noAutofit/>
          </a:bodyPr>
          <a:lstStyle/>
          <a:p>
            <a:r>
              <a:rPr lang="en-US" sz="3100" dirty="0">
                <a:latin typeface="Calibri" panose="020F0502020204030204" pitchFamily="34" charset="0"/>
                <a:cs typeface="Calibri" panose="020F0502020204030204" pitchFamily="34" charset="0"/>
              </a:rPr>
              <a:t>INFO-1274: Graphic Design for Web Developers</a:t>
            </a:r>
          </a:p>
        </p:txBody>
      </p:sp>
      <p:sp>
        <p:nvSpPr>
          <p:cNvPr id="4" name="Subtitle 2">
            <a:extLst>
              <a:ext uri="{FF2B5EF4-FFF2-40B4-BE49-F238E27FC236}">
                <a16:creationId xmlns:a16="http://schemas.microsoft.com/office/drawing/2014/main" id="{446AB8D8-8FBD-4EC6-8FE2-E6EB2F0154A4}"/>
              </a:ext>
            </a:extLst>
          </p:cNvPr>
          <p:cNvSpPr txBox="1">
            <a:spLocks/>
          </p:cNvSpPr>
          <p:nvPr/>
        </p:nvSpPr>
        <p:spPr>
          <a:xfrm>
            <a:off x="3983200" y="6030686"/>
            <a:ext cx="4524373" cy="487321"/>
          </a:xfrm>
          <a:prstGeom prst="rect">
            <a:avLst/>
          </a:prstGeom>
        </p:spPr>
        <p:txBody>
          <a:bodyPr vert="horz" lIns="91440" tIns="45720" rIns="91440" bIns="45720" rtlCol="0" anchor="b">
            <a:normAutofit/>
          </a:bodyPr>
          <a:lstStyle>
            <a:lvl1pPr marL="0" indent="0" algn="r" defTabSz="514350" rtl="0" eaLnBrk="1" latinLnBrk="0" hangingPunct="1">
              <a:lnSpc>
                <a:spcPct val="100000"/>
              </a:lnSpc>
              <a:spcBef>
                <a:spcPts val="563"/>
              </a:spcBef>
              <a:buFont typeface="Arial" panose="020B0604020202020204" pitchFamily="34" charset="0"/>
              <a:buNone/>
              <a:defRPr sz="1800" b="0" kern="1200">
                <a:solidFill>
                  <a:schemeClr val="tx1">
                    <a:lumMod val="85000"/>
                  </a:schemeClr>
                </a:solidFill>
                <a:latin typeface="+mj-lt"/>
                <a:ea typeface="+mn-ea"/>
                <a:cs typeface="+mn-cs"/>
              </a:defRPr>
            </a:lvl1pPr>
            <a:lvl2pPr marL="257175" indent="0" algn="ctr" defTabSz="514350" rtl="0" eaLnBrk="1" latinLnBrk="0" hangingPunct="1">
              <a:lnSpc>
                <a:spcPct val="100000"/>
              </a:lnSpc>
              <a:spcBef>
                <a:spcPts val="281"/>
              </a:spcBef>
              <a:buFont typeface="Arial" panose="020B0604020202020204" pitchFamily="34" charset="0"/>
              <a:buNone/>
              <a:defRPr sz="1125" kern="1200">
                <a:solidFill>
                  <a:schemeClr val="bg1"/>
                </a:solidFill>
                <a:latin typeface="+mn-lt"/>
                <a:ea typeface="+mn-ea"/>
                <a:cs typeface="+mn-cs"/>
              </a:defRPr>
            </a:lvl2pPr>
            <a:lvl3pPr marL="514350" indent="0" algn="ctr" defTabSz="514350" rtl="0" eaLnBrk="1" latinLnBrk="0" hangingPunct="1">
              <a:lnSpc>
                <a:spcPct val="100000"/>
              </a:lnSpc>
              <a:spcBef>
                <a:spcPts val="281"/>
              </a:spcBef>
              <a:buFont typeface="Arial" panose="020B0604020202020204" pitchFamily="34" charset="0"/>
              <a:buNone/>
              <a:defRPr sz="1013" kern="1200">
                <a:solidFill>
                  <a:schemeClr val="bg1"/>
                </a:solidFill>
                <a:latin typeface="+mn-lt"/>
                <a:ea typeface="+mn-ea"/>
                <a:cs typeface="+mn-cs"/>
              </a:defRPr>
            </a:lvl3pPr>
            <a:lvl4pPr marL="771525" indent="0" algn="ctr" defTabSz="514350" rtl="0" eaLnBrk="1" latinLnBrk="0" hangingPunct="1">
              <a:lnSpc>
                <a:spcPct val="100000"/>
              </a:lnSpc>
              <a:spcBef>
                <a:spcPts val="281"/>
              </a:spcBef>
              <a:buFont typeface="Arial" panose="020B0604020202020204" pitchFamily="34" charset="0"/>
              <a:buNone/>
              <a:defRPr sz="900" kern="1200">
                <a:solidFill>
                  <a:schemeClr val="bg1"/>
                </a:solidFill>
                <a:latin typeface="+mn-lt"/>
                <a:ea typeface="+mn-ea"/>
                <a:cs typeface="+mn-cs"/>
              </a:defRPr>
            </a:lvl4pPr>
            <a:lvl5pPr marL="1028700" indent="0" algn="ctr" defTabSz="514350" rtl="0" eaLnBrk="1" latinLnBrk="0" hangingPunct="1">
              <a:lnSpc>
                <a:spcPct val="100000"/>
              </a:lnSpc>
              <a:spcBef>
                <a:spcPts val="281"/>
              </a:spcBef>
              <a:buFont typeface="Arial" panose="020B0604020202020204" pitchFamily="34" charset="0"/>
              <a:buNone/>
              <a:defRPr sz="900" kern="1200">
                <a:solidFill>
                  <a:schemeClr val="bg1"/>
                </a:solidFill>
                <a:latin typeface="+mn-lt"/>
                <a:ea typeface="+mn-ea"/>
                <a:cs typeface="+mn-cs"/>
              </a:defRPr>
            </a:lvl5pPr>
            <a:lvl6pPr marL="128587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6pPr>
            <a:lvl7pPr marL="154305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7pPr>
            <a:lvl8pPr marL="1800225"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8pPr>
            <a:lvl9pPr marL="2057400" indent="0" algn="ctr" defTabSz="514350" rtl="0" eaLnBrk="1" latinLnBrk="0" hangingPunct="1">
              <a:lnSpc>
                <a:spcPct val="90000"/>
              </a:lnSpc>
              <a:spcBef>
                <a:spcPts val="281"/>
              </a:spcBef>
              <a:buFont typeface="Arial" panose="020B0604020202020204" pitchFamily="34" charset="0"/>
              <a:buNone/>
              <a:defRPr sz="900" kern="1200">
                <a:solidFill>
                  <a:schemeClr val="tx1"/>
                </a:solidFill>
                <a:latin typeface="+mn-lt"/>
                <a:ea typeface="+mn-ea"/>
                <a:cs typeface="+mn-cs"/>
              </a:defRPr>
            </a:lvl9pPr>
          </a:lstStyle>
          <a:p>
            <a:pPr marL="0" marR="0" lvl="0" indent="0" algn="r" defTabSz="514350" rtl="0" eaLnBrk="1" fontAlgn="auto" latinLnBrk="0" hangingPunct="1">
              <a:lnSpc>
                <a:spcPct val="100000"/>
              </a:lnSpc>
              <a:spcBef>
                <a:spcPts val="563"/>
              </a:spcBef>
              <a:spcAft>
                <a:spcPts val="0"/>
              </a:spcAft>
              <a:buClrTx/>
              <a:buSzTx/>
              <a:buFont typeface="Arial" panose="020B0604020202020204" pitchFamily="34" charset="0"/>
              <a:buNone/>
              <a:tabLst/>
              <a:defRPr/>
            </a:pPr>
            <a:r>
              <a:rPr kumimoji="0" lang="en-US" sz="1600" b="1" i="0" u="none" strike="noStrike" kern="1200" cap="all" spc="0" normalizeH="0" baseline="0" noProof="0" dirty="0">
                <a:ln>
                  <a:noFill/>
                </a:ln>
                <a:solidFill>
                  <a:srgbClr val="DEDEDE">
                    <a:lumMod val="50000"/>
                  </a:srgbClr>
                </a:solidFill>
                <a:effectLst/>
                <a:uLnTx/>
                <a:uFillTx/>
                <a:latin typeface="Calibri" panose="020F0502020204030204" pitchFamily="34" charset="0"/>
                <a:ea typeface="+mn-ea"/>
                <a:cs typeface="Calibri" panose="020F0502020204030204" pitchFamily="34" charset="0"/>
              </a:rPr>
              <a:t>INTERNET APPLICATIONS &amp; WEB DEVELOPMENT</a:t>
            </a:r>
          </a:p>
        </p:txBody>
      </p:sp>
      <p:cxnSp>
        <p:nvCxnSpPr>
          <p:cNvPr id="6" name="Straight Connector 5">
            <a:extLst>
              <a:ext uri="{FF2B5EF4-FFF2-40B4-BE49-F238E27FC236}">
                <a16:creationId xmlns:a16="http://schemas.microsoft.com/office/drawing/2014/main" id="{0171C078-185E-441E-9283-65D1FAF34B40}"/>
              </a:ext>
            </a:extLst>
          </p:cNvPr>
          <p:cNvCxnSpPr/>
          <p:nvPr/>
        </p:nvCxnSpPr>
        <p:spPr>
          <a:xfrm>
            <a:off x="4191000" y="6019800"/>
            <a:ext cx="0" cy="609600"/>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F0D85DA-C795-4C11-9EC6-7C3E3C686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705" y="515346"/>
            <a:ext cx="1474537" cy="1437673"/>
          </a:xfrm>
          <a:prstGeom prst="rect">
            <a:avLst/>
          </a:prstGeom>
          <a:ln w="34925">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4" name="Picture 13">
            <a:extLst>
              <a:ext uri="{FF2B5EF4-FFF2-40B4-BE49-F238E27FC236}">
                <a16:creationId xmlns:a16="http://schemas.microsoft.com/office/drawing/2014/main" id="{7706E712-CB11-4ACF-816E-D23702D5C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9406" y="515346"/>
            <a:ext cx="1477630" cy="1440689"/>
          </a:xfrm>
          <a:prstGeom prst="rect">
            <a:avLst/>
          </a:prstGeom>
          <a:ln w="34925">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5" name="Picture 14">
            <a:extLst>
              <a:ext uri="{FF2B5EF4-FFF2-40B4-BE49-F238E27FC236}">
                <a16:creationId xmlns:a16="http://schemas.microsoft.com/office/drawing/2014/main" id="{D9190949-BCD9-404B-8CF6-7DCBC789A8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200" y="528494"/>
            <a:ext cx="1477629" cy="1440689"/>
          </a:xfrm>
          <a:prstGeom prst="rect">
            <a:avLst/>
          </a:prstGeom>
          <a:ln w="34925">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6" name="Picture 15">
            <a:extLst>
              <a:ext uri="{FF2B5EF4-FFF2-40B4-BE49-F238E27FC236}">
                <a16:creationId xmlns:a16="http://schemas.microsoft.com/office/drawing/2014/main" id="{3046FAD0-D3A2-495D-9039-C5BA413BD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39000" y="458683"/>
            <a:ext cx="571831" cy="5718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7" name="Picture 16">
            <a:extLst>
              <a:ext uri="{FF2B5EF4-FFF2-40B4-BE49-F238E27FC236}">
                <a16:creationId xmlns:a16="http://schemas.microsoft.com/office/drawing/2014/main" id="{4D8D8DF5-E36D-466E-A252-E62017E6155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6803" y="394414"/>
            <a:ext cx="686197" cy="68619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423468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Class</a:t>
            </a:r>
          </a:p>
        </p:txBody>
      </p:sp>
      <p:sp>
        <p:nvSpPr>
          <p:cNvPr id="3" name="Content Placeholder 2"/>
          <p:cNvSpPr>
            <a:spLocks noGrp="1"/>
          </p:cNvSpPr>
          <p:nvPr>
            <p:ph idx="1"/>
          </p:nvPr>
        </p:nvSpPr>
        <p:spPr/>
        <p:txBody>
          <a:bodyPr>
            <a:normAutofit/>
          </a:bodyPr>
          <a:lstStyle/>
          <a:p>
            <a:r>
              <a:rPr lang="en-US" dirty="0"/>
              <a:t>Professor Introduction</a:t>
            </a:r>
          </a:p>
          <a:p>
            <a:r>
              <a:rPr lang="en-US" dirty="0"/>
              <a:t>Course Policies</a:t>
            </a:r>
          </a:p>
          <a:p>
            <a:r>
              <a:rPr lang="en-US" dirty="0"/>
              <a:t>Course Evaluation (Grading Breakdown)</a:t>
            </a:r>
          </a:p>
        </p:txBody>
      </p:sp>
    </p:spTree>
    <p:extLst>
      <p:ext uri="{BB962C8B-B14F-4D97-AF65-F5344CB8AC3E}">
        <p14:creationId xmlns:p14="http://schemas.microsoft.com/office/powerpoint/2010/main" val="2954941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Policies</a:t>
            </a:r>
          </a:p>
        </p:txBody>
      </p:sp>
      <p:sp>
        <p:nvSpPr>
          <p:cNvPr id="3" name="Content Placeholder 2"/>
          <p:cNvSpPr>
            <a:spLocks noGrp="1"/>
          </p:cNvSpPr>
          <p:nvPr>
            <p:ph idx="1"/>
          </p:nvPr>
        </p:nvSpPr>
        <p:spPr/>
        <p:txBody>
          <a:bodyPr>
            <a:normAutofit/>
          </a:bodyPr>
          <a:lstStyle/>
          <a:p>
            <a:r>
              <a:rPr lang="en-US" b="1" dirty="0"/>
              <a:t>CHEATING</a:t>
            </a:r>
            <a:r>
              <a:rPr lang="en-US" dirty="0"/>
              <a:t> - All forms of cheating are considered an academic offence and the College has a clear policy on cheating. There is zero tolerance for any forms of cheating.</a:t>
            </a:r>
          </a:p>
          <a:p>
            <a:r>
              <a:rPr lang="en-US" b="1" dirty="0"/>
              <a:t>PLAGIARISM</a:t>
            </a:r>
            <a:r>
              <a:rPr lang="en-US" dirty="0"/>
              <a:t> - Plagiarism is cheating and a serious academic offence and an appropriate penalty will be applied if you are found to have plagiarized and a report will be placed in your file.</a:t>
            </a:r>
          </a:p>
          <a:p>
            <a:pPr lvl="1"/>
            <a:r>
              <a:rPr lang="en-US" dirty="0"/>
              <a:t>Penalties shall range from failure of an assignment to possible failure of the course.</a:t>
            </a:r>
          </a:p>
          <a:p>
            <a:r>
              <a:rPr lang="en-US" b="1" dirty="0"/>
              <a:t>REWRITES</a:t>
            </a:r>
            <a:r>
              <a:rPr lang="en-US" dirty="0"/>
              <a:t> - Students cannot make the assumption that any opportunity will be made by the professor to permit a student to rewrite failed assignments or tests.</a:t>
            </a:r>
          </a:p>
        </p:txBody>
      </p:sp>
    </p:spTree>
    <p:extLst>
      <p:ext uri="{BB962C8B-B14F-4D97-AF65-F5344CB8AC3E}">
        <p14:creationId xmlns:p14="http://schemas.microsoft.com/office/powerpoint/2010/main" val="474695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Fanshawe Online</a:t>
            </a:r>
          </a:p>
        </p:txBody>
      </p:sp>
      <p:sp>
        <p:nvSpPr>
          <p:cNvPr id="3" name="Content Placeholder 2"/>
          <p:cNvSpPr>
            <a:spLocks noGrp="1"/>
          </p:cNvSpPr>
          <p:nvPr>
            <p:ph idx="1"/>
          </p:nvPr>
        </p:nvSpPr>
        <p:spPr/>
        <p:txBody>
          <a:bodyPr>
            <a:noAutofit/>
          </a:bodyPr>
          <a:lstStyle/>
          <a:p>
            <a:r>
              <a:rPr lang="en-US" sz="2400" dirty="0"/>
              <a:t>Keep up to date on course home page for updates. </a:t>
            </a:r>
          </a:p>
          <a:p>
            <a:r>
              <a:rPr lang="en-US" dirty="0"/>
              <a:t> Links to classes can be found in the week’s module, FOL calendar or through the Pulse App. </a:t>
            </a:r>
          </a:p>
          <a:p>
            <a:r>
              <a:rPr lang="en-US" sz="2400" dirty="0"/>
              <a:t>I will remind you as best I can regarding important events, due dates, tests</a:t>
            </a:r>
          </a:p>
          <a:p>
            <a:r>
              <a:rPr lang="en-US" dirty="0"/>
              <a:t>Dates are ultimately your responsibility.</a:t>
            </a:r>
          </a:p>
          <a:p>
            <a:r>
              <a:rPr lang="en-US" dirty="0"/>
              <a:t>Your attendance and participation is important in this course</a:t>
            </a:r>
          </a:p>
          <a:p>
            <a:r>
              <a:rPr lang="en-US" dirty="0"/>
              <a:t>Attendance is crucial for course education, labs and tests</a:t>
            </a:r>
          </a:p>
          <a:p>
            <a:endParaRPr lang="en-US" dirty="0"/>
          </a:p>
          <a:p>
            <a:pPr marL="0" indent="0">
              <a:buNone/>
            </a:pPr>
            <a:r>
              <a:rPr lang="en-US" sz="2400" dirty="0"/>
              <a:t>	</a:t>
            </a:r>
          </a:p>
        </p:txBody>
      </p:sp>
    </p:spTree>
    <p:extLst>
      <p:ext uri="{BB962C8B-B14F-4D97-AF65-F5344CB8AC3E}">
        <p14:creationId xmlns:p14="http://schemas.microsoft.com/office/powerpoint/2010/main" val="1359361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dirty="0"/>
              <a:t>Grading &amp; Evaluations</a:t>
            </a:r>
            <a:endParaRPr lang="en-US" altLang="en-US" dirty="0"/>
          </a:p>
        </p:txBody>
      </p:sp>
      <p:sp>
        <p:nvSpPr>
          <p:cNvPr id="9220" name="Rectangle 3"/>
          <p:cNvSpPr>
            <a:spLocks noGrp="1" noChangeArrowheads="1"/>
          </p:cNvSpPr>
          <p:nvPr>
            <p:ph idx="1"/>
          </p:nvPr>
        </p:nvSpPr>
        <p:spPr/>
        <p:txBody>
          <a:bodyPr>
            <a:normAutofit/>
          </a:bodyPr>
          <a:lstStyle/>
          <a:p>
            <a:r>
              <a:rPr lang="en-US" sz="2800" dirty="0"/>
              <a:t>Tests -  2 x 10% each = 20% course mark</a:t>
            </a:r>
          </a:p>
          <a:p>
            <a:r>
              <a:rPr lang="en-US" sz="2800" dirty="0"/>
              <a:t>Labs – 4 x 7.5% each = 30% course mark</a:t>
            </a:r>
          </a:p>
          <a:p>
            <a:r>
              <a:rPr lang="en-US" sz="2800" dirty="0"/>
              <a:t>Projects – 2 x 25% =50% course mark</a:t>
            </a:r>
          </a:p>
          <a:p>
            <a:pPr marL="257175" lvl="1" indent="0">
              <a:buNone/>
            </a:pPr>
            <a:endParaRPr lang="en-US" altLang="en-US" sz="2500" dirty="0"/>
          </a:p>
        </p:txBody>
      </p:sp>
      <p:sp>
        <p:nvSpPr>
          <p:cNvPr id="11266" name="Slide Number Placeholder 5"/>
          <p:cNvSpPr>
            <a:spLocks noGrp="1"/>
          </p:cNvSpPr>
          <p:nvPr>
            <p:ph type="sldNum" sz="quarter" idx="4294967295"/>
          </p:nvPr>
        </p:nvSpPr>
        <p:spPr>
          <a:xfrm>
            <a:off x="7710769" y="770732"/>
            <a:ext cx="1157674" cy="1090789"/>
          </a:xfrm>
        </p:spPr>
        <p:txBody>
          <a:bodyPr/>
          <a:lstStyle>
            <a:lvl1pPr eaLnBrk="0" hangingPunct="0">
              <a:defRPr sz="2400" b="1">
                <a:solidFill>
                  <a:schemeClr val="tx1"/>
                </a:solidFill>
                <a:latin typeface="Arial" panose="020B0604020202020204" pitchFamily="34" charset="0"/>
                <a:cs typeface="Arial" panose="020B0604020202020204" pitchFamily="34" charset="0"/>
              </a:defRPr>
            </a:lvl1pPr>
            <a:lvl2pPr marL="742950" indent="-285750" eaLnBrk="0" hangingPunct="0">
              <a:defRPr sz="2400" b="1">
                <a:solidFill>
                  <a:schemeClr val="tx1"/>
                </a:solidFill>
                <a:latin typeface="Arial" panose="020B0604020202020204" pitchFamily="34" charset="0"/>
                <a:cs typeface="Arial" panose="020B0604020202020204" pitchFamily="34" charset="0"/>
              </a:defRPr>
            </a:lvl2pPr>
            <a:lvl3pPr marL="1143000" indent="-228600" eaLnBrk="0" hangingPunct="0">
              <a:defRPr sz="2400" b="1">
                <a:solidFill>
                  <a:schemeClr val="tx1"/>
                </a:solidFill>
                <a:latin typeface="Arial" panose="020B0604020202020204" pitchFamily="34" charset="0"/>
                <a:cs typeface="Arial" panose="020B0604020202020204" pitchFamily="34" charset="0"/>
              </a:defRPr>
            </a:lvl3pPr>
            <a:lvl4pPr marL="1600200" indent="-228600" eaLnBrk="0" hangingPunct="0">
              <a:defRPr sz="2400" b="1">
                <a:solidFill>
                  <a:schemeClr val="tx1"/>
                </a:solidFill>
                <a:latin typeface="Arial" panose="020B0604020202020204" pitchFamily="34" charset="0"/>
                <a:cs typeface="Arial" panose="020B0604020202020204" pitchFamily="34" charset="0"/>
              </a:defRPr>
            </a:lvl4pPr>
            <a:lvl5pPr marL="2057400" indent="-228600" eaLnBrk="0" hangingPunct="0">
              <a:defRPr sz="2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cs typeface="Arial" panose="020B0604020202020204" pitchFamily="34" charset="0"/>
              </a:defRPr>
            </a:lvl9pPr>
          </a:lstStyle>
          <a:p>
            <a:pPr eaLnBrk="1" hangingPunct="1"/>
            <a:fld id="{37C5FBC7-65B4-4108-B14E-08E951CCE68C}" type="slidenum">
              <a:rPr lang="en-US" altLang="en-US" sz="1000" b="0"/>
              <a:pPr eaLnBrk="1" hangingPunct="1"/>
              <a:t>5</a:t>
            </a:fld>
            <a:endParaRPr lang="en-US" altLang="en-US" sz="1000" b="0" dirty="0"/>
          </a:p>
        </p:txBody>
      </p:sp>
    </p:spTree>
    <p:extLst>
      <p:ext uri="{BB962C8B-B14F-4D97-AF65-F5344CB8AC3E}">
        <p14:creationId xmlns:p14="http://schemas.microsoft.com/office/powerpoint/2010/main" val="3287510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Tests: 20%</a:t>
            </a:r>
          </a:p>
        </p:txBody>
      </p:sp>
      <p:sp>
        <p:nvSpPr>
          <p:cNvPr id="3" name="Content Placeholder 2"/>
          <p:cNvSpPr>
            <a:spLocks noGrp="1"/>
          </p:cNvSpPr>
          <p:nvPr>
            <p:ph idx="1"/>
          </p:nvPr>
        </p:nvSpPr>
        <p:spPr>
          <a:xfrm>
            <a:off x="408789" y="1066800"/>
            <a:ext cx="8077200" cy="4216327"/>
          </a:xfrm>
        </p:spPr>
        <p:txBody>
          <a:bodyPr>
            <a:normAutofit/>
          </a:bodyPr>
          <a:lstStyle/>
          <a:p>
            <a:r>
              <a:rPr lang="en-US" dirty="0"/>
              <a:t>FOL based</a:t>
            </a:r>
          </a:p>
          <a:p>
            <a:r>
              <a:rPr lang="en-US" dirty="0"/>
              <a:t>Multiple Choice, True False, Matching, Ordering &amp; practical questions</a:t>
            </a:r>
          </a:p>
          <a:p>
            <a:r>
              <a:rPr lang="en-US" dirty="0"/>
              <a:t>Tests will be held in normally scheduled class time</a:t>
            </a:r>
          </a:p>
          <a:p>
            <a:r>
              <a:rPr lang="en-US" dirty="0"/>
              <a:t>No lecture or lab material after tests</a:t>
            </a:r>
          </a:p>
          <a:p>
            <a:r>
              <a:rPr lang="en-US" dirty="0"/>
              <a:t>Tests may also include questions regarding lab work</a:t>
            </a:r>
          </a:p>
        </p:txBody>
      </p:sp>
    </p:spTree>
    <p:extLst>
      <p:ext uri="{BB962C8B-B14F-4D97-AF65-F5344CB8AC3E}">
        <p14:creationId xmlns:p14="http://schemas.microsoft.com/office/powerpoint/2010/main" val="1758056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Labs: 30%</a:t>
            </a:r>
          </a:p>
        </p:txBody>
      </p:sp>
      <p:sp>
        <p:nvSpPr>
          <p:cNvPr id="3" name="Content Placeholder 2"/>
          <p:cNvSpPr>
            <a:spLocks noGrp="1"/>
          </p:cNvSpPr>
          <p:nvPr>
            <p:ph idx="1"/>
          </p:nvPr>
        </p:nvSpPr>
        <p:spPr>
          <a:xfrm>
            <a:off x="446110" y="1143000"/>
            <a:ext cx="8088289" cy="4495800"/>
          </a:xfrm>
        </p:spPr>
        <p:txBody>
          <a:bodyPr>
            <a:normAutofit/>
          </a:bodyPr>
          <a:lstStyle/>
          <a:p>
            <a:r>
              <a:rPr lang="en-US" dirty="0"/>
              <a:t>Lab work will be assigned every week, but you will only be marked on 4 of them (refer to the semester at a glance). I’ll also clearly put a comment at the top of each weeks lesson which labs are to be handed in. </a:t>
            </a:r>
          </a:p>
          <a:p>
            <a:r>
              <a:rPr lang="en-US" dirty="0"/>
              <a:t>Lab work is to be completed and submitted individually</a:t>
            </a:r>
          </a:p>
          <a:p>
            <a:r>
              <a:rPr lang="en-US" dirty="0"/>
              <a:t>Please make sure your lab is complete, I will not allow you to re-submit if you submitted an incomplete or incorrect file</a:t>
            </a:r>
          </a:p>
          <a:p>
            <a:r>
              <a:rPr lang="en-US" dirty="0"/>
              <a:t> Late submissions will be penalized at 10% per day, I will not accept labs or project 5 days after their due date</a:t>
            </a:r>
          </a:p>
          <a:p>
            <a:r>
              <a:rPr lang="en-US" dirty="0"/>
              <a:t>Do </a:t>
            </a:r>
            <a:r>
              <a:rPr lang="en-US" b="1" dirty="0"/>
              <a:t>not</a:t>
            </a:r>
            <a:r>
              <a:rPr lang="en-US" dirty="0"/>
              <a:t> send any lab or project by email, the drop box will remain open 5 days after the lab is due</a:t>
            </a:r>
          </a:p>
        </p:txBody>
      </p:sp>
    </p:spTree>
    <p:extLst>
      <p:ext uri="{BB962C8B-B14F-4D97-AF65-F5344CB8AC3E}">
        <p14:creationId xmlns:p14="http://schemas.microsoft.com/office/powerpoint/2010/main" val="4085800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Culminating Assignments/Projects: 50%</a:t>
            </a:r>
          </a:p>
        </p:txBody>
      </p:sp>
      <p:sp>
        <p:nvSpPr>
          <p:cNvPr id="3" name="Content Placeholder 2"/>
          <p:cNvSpPr>
            <a:spLocks noGrp="1"/>
          </p:cNvSpPr>
          <p:nvPr>
            <p:ph idx="1"/>
          </p:nvPr>
        </p:nvSpPr>
        <p:spPr>
          <a:xfrm>
            <a:off x="533400" y="1371600"/>
            <a:ext cx="8077200" cy="3733800"/>
          </a:xfrm>
        </p:spPr>
        <p:txBody>
          <a:bodyPr>
            <a:normAutofit/>
          </a:bodyPr>
          <a:lstStyle/>
          <a:p>
            <a:r>
              <a:rPr lang="en-US" dirty="0"/>
              <a:t>At the completion of each major Adobe software you will be provided an individual or project (photoshop and illustrator)</a:t>
            </a:r>
          </a:p>
          <a:p>
            <a:r>
              <a:rPr lang="en-US" dirty="0"/>
              <a:t>These assignments are to be completed without assistance from your professor as we’re providing a practical assessment of your skills </a:t>
            </a:r>
          </a:p>
          <a:p>
            <a:pPr marL="0" indent="0">
              <a:buNone/>
            </a:pPr>
            <a:endParaRPr lang="en-US" dirty="0"/>
          </a:p>
        </p:txBody>
      </p:sp>
    </p:spTree>
    <p:extLst>
      <p:ext uri="{BB962C8B-B14F-4D97-AF65-F5344CB8AC3E}">
        <p14:creationId xmlns:p14="http://schemas.microsoft.com/office/powerpoint/2010/main" val="626146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Labs and Project File Organization</a:t>
            </a:r>
          </a:p>
        </p:txBody>
      </p:sp>
      <p:sp>
        <p:nvSpPr>
          <p:cNvPr id="3" name="Content Placeholder 2"/>
          <p:cNvSpPr>
            <a:spLocks noGrp="1"/>
          </p:cNvSpPr>
          <p:nvPr>
            <p:ph idx="1"/>
          </p:nvPr>
        </p:nvSpPr>
        <p:spPr>
          <a:xfrm>
            <a:off x="628650" y="1295400"/>
            <a:ext cx="7829550" cy="4419600"/>
          </a:xfrm>
        </p:spPr>
        <p:txBody>
          <a:bodyPr>
            <a:normAutofit lnSpcReduction="10000"/>
          </a:bodyPr>
          <a:lstStyle/>
          <a:p>
            <a:r>
              <a:rPr lang="en-CA" dirty="0"/>
              <a:t>Put your last name on everything you had in, that includes folder and working files. example Lab 1_LastName</a:t>
            </a:r>
          </a:p>
          <a:p>
            <a:r>
              <a:rPr lang="en-CA" dirty="0"/>
              <a:t>You can then zip that weekly folder as your submitted work</a:t>
            </a:r>
            <a:br>
              <a:rPr lang="en-CA" dirty="0"/>
            </a:br>
            <a:r>
              <a:rPr lang="en-CA" dirty="0"/>
              <a:t>(.zip only, non .</a:t>
            </a:r>
            <a:r>
              <a:rPr lang="en-CA" dirty="0" err="1"/>
              <a:t>rar</a:t>
            </a:r>
            <a:r>
              <a:rPr lang="en-CA" dirty="0"/>
              <a:t> compression).</a:t>
            </a:r>
          </a:p>
          <a:p>
            <a:r>
              <a:rPr lang="en-CA" dirty="0"/>
              <a:t>All course related files should be stored on at least two different locations, with one required to be on the cloud.</a:t>
            </a:r>
          </a:p>
          <a:p>
            <a:r>
              <a:rPr lang="en-CA" b="1" dirty="0"/>
              <a:t>Do not save your files only on the computer you are using!</a:t>
            </a:r>
          </a:p>
          <a:p>
            <a:pPr lvl="1"/>
            <a:r>
              <a:rPr lang="en-CA" dirty="0"/>
              <a:t>Adobe CC Cloud (included in your Fanshawe provided subscription!)</a:t>
            </a:r>
          </a:p>
          <a:p>
            <a:pPr lvl="1"/>
            <a:r>
              <a:rPr lang="en-CA" dirty="0"/>
              <a:t>Google Cloud (free)</a:t>
            </a:r>
          </a:p>
          <a:p>
            <a:pPr lvl="1"/>
            <a:r>
              <a:rPr lang="en-CA" dirty="0"/>
              <a:t>MS OneDrive (free)</a:t>
            </a:r>
          </a:p>
          <a:p>
            <a:r>
              <a:rPr lang="en-CA" b="1" dirty="0"/>
              <a:t>Lost File? You know where this is going…</a:t>
            </a:r>
          </a:p>
        </p:txBody>
      </p:sp>
    </p:spTree>
    <p:extLst>
      <p:ext uri="{BB962C8B-B14F-4D97-AF65-F5344CB8AC3E}">
        <p14:creationId xmlns:p14="http://schemas.microsoft.com/office/powerpoint/2010/main" val="2323363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032CD-C9F3-47E7-B51C-1EDCBD46FB40}"/>
              </a:ext>
            </a:extLst>
          </p:cNvPr>
          <p:cNvSpPr>
            <a:spLocks noGrp="1"/>
          </p:cNvSpPr>
          <p:nvPr>
            <p:ph type="title" idx="4294967295"/>
          </p:nvPr>
        </p:nvSpPr>
        <p:spPr>
          <a:xfrm>
            <a:off x="852488" y="3924300"/>
            <a:ext cx="8291512" cy="1257300"/>
          </a:xfrm>
        </p:spPr>
        <p:txBody>
          <a:bodyPr>
            <a:normAutofit/>
          </a:bodyPr>
          <a:lstStyle/>
          <a:p>
            <a:r>
              <a:rPr lang="en-US" sz="6000" b="1" dirty="0"/>
              <a:t>Adobe Creative Cloud</a:t>
            </a:r>
            <a:endParaRPr lang="en-US" sz="2700" b="1" dirty="0">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7A070368-5A6A-40A1-B021-44298D50F4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60" y="552556"/>
            <a:ext cx="5998576" cy="2077616"/>
          </a:xfrm>
          <a:prstGeom prst="rect">
            <a:avLst/>
          </a:prstGeom>
        </p:spPr>
      </p:pic>
      <p:sp>
        <p:nvSpPr>
          <p:cNvPr id="8" name="Rectangle 7">
            <a:extLst>
              <a:ext uri="{FF2B5EF4-FFF2-40B4-BE49-F238E27FC236}">
                <a16:creationId xmlns:a16="http://schemas.microsoft.com/office/drawing/2014/main" id="{D9F9C436-67C7-4D69-9B91-961CF4B5A580}"/>
              </a:ext>
            </a:extLst>
          </p:cNvPr>
          <p:cNvSpPr/>
          <p:nvPr/>
        </p:nvSpPr>
        <p:spPr>
          <a:xfrm>
            <a:off x="609600" y="4993957"/>
            <a:ext cx="8111313"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Light" panose="020F0302020204030204"/>
                <a:ea typeface="+mn-ea"/>
                <a:cs typeface="+mn-cs"/>
              </a:rPr>
              <a:t>INTERNET APPLICATIONS &amp; WEB DEVELOPMENT PROGRAM</a:t>
            </a:r>
            <a:endParaRPr kumimoji="0" lang="en-US" sz="26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11" name="Picture 10">
            <a:extLst>
              <a:ext uri="{FF2B5EF4-FFF2-40B4-BE49-F238E27FC236}">
                <a16:creationId xmlns:a16="http://schemas.microsoft.com/office/drawing/2014/main" id="{B31FF9AD-D371-4514-AE2E-238B345EDDC1}"/>
              </a:ext>
            </a:extLst>
          </p:cNvPr>
          <p:cNvPicPr>
            <a:picLocks noChangeAspect="1"/>
          </p:cNvPicPr>
          <p:nvPr/>
        </p:nvPicPr>
        <p:blipFill rotWithShape="1">
          <a:blip r:embed="rId3">
            <a:extLst>
              <a:ext uri="{28A0092B-C50C-407E-A947-70E740481C1C}">
                <a14:useLocalDpi xmlns:a14="http://schemas.microsoft.com/office/drawing/2010/main" val="0"/>
              </a:ext>
            </a:extLst>
          </a:blip>
          <a:srcRect l="17447" r="17448"/>
          <a:stretch/>
        </p:blipFill>
        <p:spPr>
          <a:xfrm>
            <a:off x="1" y="0"/>
            <a:ext cx="9144000" cy="6858000"/>
          </a:xfrm>
          <a:prstGeom prst="rect">
            <a:avLst/>
          </a:prstGeom>
        </p:spPr>
      </p:pic>
    </p:spTree>
    <p:extLst>
      <p:ext uri="{BB962C8B-B14F-4D97-AF65-F5344CB8AC3E}">
        <p14:creationId xmlns:p14="http://schemas.microsoft.com/office/powerpoint/2010/main" val="2164561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Course Focus Areas</a:t>
            </a:r>
          </a:p>
        </p:txBody>
      </p:sp>
      <p:sp>
        <p:nvSpPr>
          <p:cNvPr id="2" name="Content Placeholder 1"/>
          <p:cNvSpPr>
            <a:spLocks noGrp="1"/>
          </p:cNvSpPr>
          <p:nvPr>
            <p:ph idx="1"/>
          </p:nvPr>
        </p:nvSpPr>
        <p:spPr/>
        <p:txBody>
          <a:bodyPr>
            <a:normAutofit/>
          </a:bodyPr>
          <a:lstStyle/>
          <a:p>
            <a:r>
              <a:rPr lang="en-US" sz="2800" dirty="0"/>
              <a:t>Colour Theory</a:t>
            </a:r>
          </a:p>
          <a:p>
            <a:r>
              <a:rPr lang="en-US" sz="2800" dirty="0"/>
              <a:t>Graphic Design Principles</a:t>
            </a:r>
          </a:p>
          <a:p>
            <a:r>
              <a:rPr lang="en-US" sz="2800" dirty="0"/>
              <a:t>Adobe CC Graphic Design Software (Photoshop and Illustrator)</a:t>
            </a:r>
          </a:p>
          <a:p>
            <a:r>
              <a:rPr lang="en-US" sz="2800" dirty="0"/>
              <a:t>Adobe CC Wireframing Software (XD)</a:t>
            </a:r>
          </a:p>
        </p:txBody>
      </p:sp>
    </p:spTree>
    <p:extLst>
      <p:ext uri="{BB962C8B-B14F-4D97-AF65-F5344CB8AC3E}">
        <p14:creationId xmlns:p14="http://schemas.microsoft.com/office/powerpoint/2010/main" val="2877988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Get Adobe CC</a:t>
            </a:r>
          </a:p>
        </p:txBody>
      </p:sp>
      <p:sp>
        <p:nvSpPr>
          <p:cNvPr id="2" name="Content Placeholder 1"/>
          <p:cNvSpPr>
            <a:spLocks noGrp="1"/>
          </p:cNvSpPr>
          <p:nvPr>
            <p:ph idx="1"/>
          </p:nvPr>
        </p:nvSpPr>
        <p:spPr>
          <a:xfrm>
            <a:off x="408790" y="1215614"/>
            <a:ext cx="8444753" cy="4647304"/>
          </a:xfrm>
        </p:spPr>
        <p:txBody>
          <a:bodyPr>
            <a:normAutofit/>
          </a:bodyPr>
          <a:lstStyle/>
          <a:p>
            <a:r>
              <a:rPr lang="en-CA" dirty="0"/>
              <a:t>Visit https://connected.fanshawec.ca/adobe/ and use your Fanshawe credentials to sign in. For students, this is username@fanshaweonline.ca</a:t>
            </a:r>
            <a:br>
              <a:rPr lang="en-CA" dirty="0"/>
            </a:br>
            <a:r>
              <a:rPr lang="en-CA" dirty="0"/>
              <a:t>The instructions are on the </a:t>
            </a:r>
            <a:r>
              <a:rPr lang="en-CA" dirty="0">
                <a:hlinkClick r:id="rId2"/>
              </a:rPr>
              <a:t>https://connected.fanshawec.ca/adobe/</a:t>
            </a:r>
            <a:endParaRPr lang="en-CA" dirty="0"/>
          </a:p>
          <a:p>
            <a:r>
              <a:rPr lang="en-CA" dirty="0"/>
              <a:t>If you still need help contact the IT service desk </a:t>
            </a:r>
            <a:r>
              <a:rPr lang="en-CA" dirty="0">
                <a:hlinkClick r:id="rId3"/>
              </a:rPr>
              <a:t>https://connected.fanshawec.ca/</a:t>
            </a:r>
            <a:endParaRPr lang="en-CA" dirty="0"/>
          </a:p>
        </p:txBody>
      </p:sp>
    </p:spTree>
    <p:extLst>
      <p:ext uri="{BB962C8B-B14F-4D97-AF65-F5344CB8AC3E}">
        <p14:creationId xmlns:p14="http://schemas.microsoft.com/office/powerpoint/2010/main" val="2841685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a:extLst>
              <a:ext uri="{FF2B5EF4-FFF2-40B4-BE49-F238E27FC236}">
                <a16:creationId xmlns:a16="http://schemas.microsoft.com/office/drawing/2014/main" id="{4DCE0CF5-5DA1-4CDE-BB03-4B77FC116BC8}"/>
              </a:ext>
            </a:extLst>
          </p:cNvPr>
          <p:cNvSpPr>
            <a:spLocks noGrp="1" noChangeArrowheads="1"/>
          </p:cNvSpPr>
          <p:nvPr>
            <p:ph idx="1"/>
          </p:nvPr>
        </p:nvSpPr>
        <p:spPr>
          <a:xfrm>
            <a:off x="457200" y="775004"/>
            <a:ext cx="6248400" cy="5168596"/>
          </a:xfrm>
        </p:spPr>
        <p:txBody>
          <a:bodyPr>
            <a:normAutofit fontScale="92500" lnSpcReduction="10000"/>
          </a:bodyPr>
          <a:lstStyle/>
          <a:p>
            <a:pPr marL="0" indent="0">
              <a:buNone/>
              <a:defRPr/>
            </a:pPr>
            <a:r>
              <a:rPr lang="en-US" sz="3600" dirty="0">
                <a:solidFill>
                  <a:schemeClr val="bg1">
                    <a:lumMod val="50000"/>
                    <a:lumOff val="50000"/>
                  </a:schemeClr>
                </a:solidFill>
              </a:rPr>
              <a:t>Photoshop </a:t>
            </a:r>
          </a:p>
          <a:p>
            <a:pPr>
              <a:defRPr/>
            </a:pPr>
            <a:r>
              <a:rPr lang="en-US" dirty="0"/>
              <a:t>uses pixels to create and</a:t>
            </a:r>
            <a:br>
              <a:rPr lang="en-US" dirty="0"/>
            </a:br>
            <a:r>
              <a:rPr lang="en-US" dirty="0"/>
              <a:t>manipulate, edit, enhance images</a:t>
            </a:r>
          </a:p>
          <a:p>
            <a:pPr>
              <a:defRPr/>
            </a:pPr>
            <a:r>
              <a:rPr lang="en-US" dirty="0"/>
              <a:t>Resolution dependent</a:t>
            </a:r>
          </a:p>
          <a:p>
            <a:pPr eaLnBrk="1" hangingPunct="1"/>
            <a:r>
              <a:rPr lang="en-US" altLang="en-US" dirty="0"/>
              <a:t>It started as a way for photographers to fix photos but now it it widely used by artists of all kinds</a:t>
            </a:r>
          </a:p>
          <a:p>
            <a:r>
              <a:rPr lang="en-US" dirty="0"/>
              <a:t>What can Photoshop be used for?</a:t>
            </a:r>
          </a:p>
          <a:p>
            <a:pPr lvl="1"/>
            <a:r>
              <a:rPr lang="en-US" dirty="0"/>
              <a:t>Create original artwork</a:t>
            </a:r>
          </a:p>
          <a:p>
            <a:pPr lvl="1"/>
            <a:r>
              <a:rPr lang="en-US" dirty="0"/>
              <a:t>Manipulate color images</a:t>
            </a:r>
          </a:p>
          <a:p>
            <a:pPr lvl="1"/>
            <a:r>
              <a:rPr lang="en-US" dirty="0"/>
              <a:t>Retouch photographs</a:t>
            </a:r>
          </a:p>
          <a:p>
            <a:pPr lvl="1"/>
            <a:r>
              <a:rPr lang="en-US" dirty="0"/>
              <a:t>Repair damaged images</a:t>
            </a:r>
          </a:p>
          <a:p>
            <a:pPr lvl="1"/>
            <a:r>
              <a:rPr lang="en-US" dirty="0"/>
              <a:t>Create images for Web pages</a:t>
            </a:r>
          </a:p>
          <a:p>
            <a:pPr lvl="1"/>
            <a:r>
              <a:rPr lang="en-US" dirty="0"/>
              <a:t>Motion Graphics</a:t>
            </a:r>
          </a:p>
          <a:p>
            <a:pPr lvl="1"/>
            <a:r>
              <a:rPr lang="en-US" dirty="0"/>
              <a:t>3D artwork</a:t>
            </a:r>
          </a:p>
          <a:p>
            <a:pPr lvl="1"/>
            <a:r>
              <a:rPr lang="en-US" dirty="0"/>
              <a:t>Fine art – illustration and painting</a:t>
            </a:r>
          </a:p>
          <a:p>
            <a:pPr lvl="1"/>
            <a:endParaRPr lang="en-US" dirty="0"/>
          </a:p>
          <a:p>
            <a:pPr eaLnBrk="1" hangingPunct="1"/>
            <a:endParaRPr lang="en-US" altLang="en-US" dirty="0"/>
          </a:p>
        </p:txBody>
      </p:sp>
      <p:pic>
        <p:nvPicPr>
          <p:cNvPr id="7" name="Picture 6">
            <a:extLst>
              <a:ext uri="{FF2B5EF4-FFF2-40B4-BE49-F238E27FC236}">
                <a16:creationId xmlns:a16="http://schemas.microsoft.com/office/drawing/2014/main" id="{07385EDC-6803-4406-BB00-3A24A873BC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4652" y="753668"/>
            <a:ext cx="1700057" cy="1657172"/>
          </a:xfrm>
          <a:prstGeom prst="rect">
            <a:avLst/>
          </a:prstGeom>
        </p:spPr>
      </p:pic>
    </p:spTree>
    <p:extLst>
      <p:ext uri="{BB962C8B-B14F-4D97-AF65-F5344CB8AC3E}">
        <p14:creationId xmlns:p14="http://schemas.microsoft.com/office/powerpoint/2010/main" val="1152347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533400"/>
            <a:ext cx="6629400" cy="369332"/>
          </a:xfrm>
          <a:prstGeom prst="rect">
            <a:avLst/>
          </a:prstGeom>
          <a:noFill/>
        </p:spPr>
        <p:txBody>
          <a:bodyPr wrap="square" rtlCol="0">
            <a:spAutoFit/>
          </a:bodyPr>
          <a:lstStyle/>
          <a:p>
            <a:r>
              <a:rPr lang="en-US" dirty="0">
                <a:solidFill>
                  <a:schemeClr val="bg1"/>
                </a:solidFill>
              </a:rPr>
              <a:t>Example Photo adjustment, selections </a:t>
            </a:r>
          </a:p>
        </p:txBody>
      </p:sp>
      <p:pic>
        <p:nvPicPr>
          <p:cNvPr id="4" name="Picture 3">
            <a:extLst>
              <a:ext uri="{FF2B5EF4-FFF2-40B4-BE49-F238E27FC236}">
                <a16:creationId xmlns:a16="http://schemas.microsoft.com/office/drawing/2014/main" id="{79D734EB-9E76-48E1-896B-DC5BA48642BA}"/>
              </a:ext>
            </a:extLst>
          </p:cNvPr>
          <p:cNvPicPr>
            <a:picLocks noChangeAspect="1"/>
          </p:cNvPicPr>
          <p:nvPr/>
        </p:nvPicPr>
        <p:blipFill rotWithShape="1">
          <a:blip r:embed="rId3"/>
          <a:srcRect l="17065" t="10966" r="12634" b="26898"/>
          <a:stretch/>
        </p:blipFill>
        <p:spPr>
          <a:xfrm>
            <a:off x="4162703" y="1143000"/>
            <a:ext cx="4638003" cy="4169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 name="Group 1">
            <a:extLst>
              <a:ext uri="{FF2B5EF4-FFF2-40B4-BE49-F238E27FC236}">
                <a16:creationId xmlns:a16="http://schemas.microsoft.com/office/drawing/2014/main" id="{B79D01BB-0896-4EB8-8547-34D929D1E580}"/>
              </a:ext>
            </a:extLst>
          </p:cNvPr>
          <p:cNvGrpSpPr/>
          <p:nvPr/>
        </p:nvGrpSpPr>
        <p:grpSpPr>
          <a:xfrm>
            <a:off x="343294" y="1143000"/>
            <a:ext cx="3771506" cy="4169535"/>
            <a:chOff x="276609" y="1212387"/>
            <a:chExt cx="3598923" cy="3978738"/>
          </a:xfrm>
        </p:grpSpPr>
        <p:pic>
          <p:nvPicPr>
            <p:cNvPr id="5" name="Picture 4">
              <a:extLst>
                <a:ext uri="{FF2B5EF4-FFF2-40B4-BE49-F238E27FC236}">
                  <a16:creationId xmlns:a16="http://schemas.microsoft.com/office/drawing/2014/main" id="{B74F2FA7-775D-4718-9EF8-4EACEF9709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609" y="1212387"/>
              <a:ext cx="3585842" cy="2216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98E88FC3-1827-46E4-A751-B82002C992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609" y="2964987"/>
              <a:ext cx="3598923" cy="2226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4244319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42F607-4805-4B36-AFFE-3BF640D6D1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620688"/>
            <a:ext cx="6096000" cy="34290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Picture 5">
            <a:extLst>
              <a:ext uri="{FF2B5EF4-FFF2-40B4-BE49-F238E27FC236}">
                <a16:creationId xmlns:a16="http://schemas.microsoft.com/office/drawing/2014/main" id="{6CF70B07-598D-4310-89E8-5CE91B661C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1519" y="3140968"/>
            <a:ext cx="6096000" cy="34290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8" name="TextBox 7">
            <a:extLst>
              <a:ext uri="{FF2B5EF4-FFF2-40B4-BE49-F238E27FC236}">
                <a16:creationId xmlns:a16="http://schemas.microsoft.com/office/drawing/2014/main" id="{D4D0AC12-0D16-4B75-AD84-4B71E8C99E5A}"/>
              </a:ext>
            </a:extLst>
          </p:cNvPr>
          <p:cNvSpPr txBox="1"/>
          <p:nvPr/>
        </p:nvSpPr>
        <p:spPr>
          <a:xfrm>
            <a:off x="362836" y="5595708"/>
            <a:ext cx="1634852" cy="646331"/>
          </a:xfrm>
          <a:prstGeom prst="rect">
            <a:avLst/>
          </a:prstGeom>
          <a:noFill/>
        </p:spPr>
        <p:txBody>
          <a:bodyPr wrap="square" rtlCol="0">
            <a:spAutoFit/>
          </a:bodyPr>
          <a:lstStyle/>
          <a:p>
            <a:r>
              <a:rPr lang="en-US" dirty="0">
                <a:solidFill>
                  <a:schemeClr val="bg1"/>
                </a:solidFill>
              </a:rPr>
              <a:t>Example Photo composition</a:t>
            </a:r>
          </a:p>
        </p:txBody>
      </p:sp>
    </p:spTree>
    <p:extLst>
      <p:ext uri="{BB962C8B-B14F-4D97-AF65-F5344CB8AC3E}">
        <p14:creationId xmlns:p14="http://schemas.microsoft.com/office/powerpoint/2010/main" val="389746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D1462A3-FEE6-4BA9-B084-AC7CFFB2E92F}"/>
              </a:ext>
            </a:extLst>
          </p:cNvPr>
          <p:cNvSpPr>
            <a:spLocks noGrp="1" noChangeArrowheads="1"/>
          </p:cNvSpPr>
          <p:nvPr>
            <p:ph type="title"/>
          </p:nvPr>
        </p:nvSpPr>
        <p:spPr/>
        <p:txBody>
          <a:bodyPr/>
          <a:lstStyle/>
          <a:p>
            <a:pPr eaLnBrk="1" fontAlgn="auto" hangingPunct="1">
              <a:spcAft>
                <a:spcPts val="0"/>
              </a:spcAft>
              <a:defRPr/>
            </a:pPr>
            <a:r>
              <a:rPr lang="en-US" dirty="0"/>
              <a:t>Illustrator</a:t>
            </a:r>
          </a:p>
        </p:txBody>
      </p:sp>
      <p:sp>
        <p:nvSpPr>
          <p:cNvPr id="5123" name="Rectangle 3">
            <a:extLst>
              <a:ext uri="{FF2B5EF4-FFF2-40B4-BE49-F238E27FC236}">
                <a16:creationId xmlns:a16="http://schemas.microsoft.com/office/drawing/2014/main" id="{8156B2DE-F0E3-4633-A0D9-50B0EFF0FCF7}"/>
              </a:ext>
            </a:extLst>
          </p:cNvPr>
          <p:cNvSpPr>
            <a:spLocks noGrp="1" noChangeArrowheads="1"/>
          </p:cNvSpPr>
          <p:nvPr>
            <p:ph idx="1"/>
          </p:nvPr>
        </p:nvSpPr>
        <p:spPr>
          <a:xfrm>
            <a:off x="408789" y="1054249"/>
            <a:ext cx="6251443" cy="4813151"/>
          </a:xfrm>
        </p:spPr>
        <p:txBody>
          <a:bodyPr>
            <a:normAutofit lnSpcReduction="10000"/>
          </a:bodyPr>
          <a:lstStyle/>
          <a:p>
            <a:pPr eaLnBrk="1" hangingPunct="1"/>
            <a:r>
              <a:rPr lang="en-US" altLang="en-US" dirty="0"/>
              <a:t>This program is used for editing vector-based work such as graphic, logos, illustrations, Vector-based artwork is scalable and can be made as large as you need it to be without losing sharpness</a:t>
            </a:r>
          </a:p>
          <a:p>
            <a:pPr eaLnBrk="1" hangingPunct="1"/>
            <a:r>
              <a:rPr lang="en-US" altLang="en-US" dirty="0"/>
              <a:t>Resolution Independent</a:t>
            </a:r>
          </a:p>
          <a:p>
            <a:pPr eaLnBrk="1" hangingPunct="1"/>
            <a:r>
              <a:rPr lang="en-US" altLang="en-US" dirty="0"/>
              <a:t>What can Illustrator be used for?</a:t>
            </a:r>
          </a:p>
          <a:p>
            <a:pPr eaLnBrk="1" hangingPunct="1"/>
            <a:r>
              <a:rPr lang="en-US" altLang="en-US" dirty="0"/>
              <a:t>Vector based artwork including </a:t>
            </a:r>
          </a:p>
          <a:p>
            <a:pPr lvl="1"/>
            <a:r>
              <a:rPr lang="en-US" altLang="en-US" dirty="0"/>
              <a:t>Illustrations</a:t>
            </a:r>
          </a:p>
          <a:p>
            <a:pPr lvl="1"/>
            <a:r>
              <a:rPr lang="en-US" altLang="en-US" dirty="0"/>
              <a:t>Logos</a:t>
            </a:r>
          </a:p>
          <a:p>
            <a:pPr lvl="1"/>
            <a:r>
              <a:rPr lang="en-US" altLang="en-US" dirty="0"/>
              <a:t>Motion graphics</a:t>
            </a:r>
          </a:p>
          <a:p>
            <a:pPr lvl="1"/>
            <a:r>
              <a:rPr lang="en-US" altLang="en-US" dirty="0"/>
              <a:t>3D artwork</a:t>
            </a:r>
          </a:p>
          <a:p>
            <a:pPr lvl="1"/>
            <a:r>
              <a:rPr lang="en-US" altLang="en-US" dirty="0"/>
              <a:t>Typography design</a:t>
            </a:r>
          </a:p>
          <a:p>
            <a:pPr lvl="1"/>
            <a:endParaRPr lang="en-US" altLang="en-US" dirty="0"/>
          </a:p>
        </p:txBody>
      </p:sp>
      <p:pic>
        <p:nvPicPr>
          <p:cNvPr id="7" name="Picture 6">
            <a:extLst>
              <a:ext uri="{FF2B5EF4-FFF2-40B4-BE49-F238E27FC236}">
                <a16:creationId xmlns:a16="http://schemas.microsoft.com/office/drawing/2014/main" id="{7A7C1831-6EE9-4279-918F-F5B2F459FC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5821" y="715383"/>
            <a:ext cx="1777721" cy="1733743"/>
          </a:xfrm>
          <a:prstGeom prst="rect">
            <a:avLst/>
          </a:prstGeom>
        </p:spPr>
      </p:pic>
    </p:spTree>
    <p:extLst>
      <p:ext uri="{BB962C8B-B14F-4D97-AF65-F5344CB8AC3E}">
        <p14:creationId xmlns:p14="http://schemas.microsoft.com/office/powerpoint/2010/main" val="36171067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9ADA88-C831-4FEF-A79C-E41F965308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98115"/>
            <a:ext cx="4326086" cy="587727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Picture 4">
            <a:extLst>
              <a:ext uri="{FF2B5EF4-FFF2-40B4-BE49-F238E27FC236}">
                <a16:creationId xmlns:a16="http://schemas.microsoft.com/office/drawing/2014/main" id="{B0A2385B-42B1-4BF4-A2CC-50815CDDBA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968" y="2708920"/>
            <a:ext cx="4608576" cy="329184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Box 5">
            <a:extLst>
              <a:ext uri="{FF2B5EF4-FFF2-40B4-BE49-F238E27FC236}">
                <a16:creationId xmlns:a16="http://schemas.microsoft.com/office/drawing/2014/main" id="{E0ED7491-4166-4386-8F17-BC7192CC7493}"/>
              </a:ext>
            </a:extLst>
          </p:cNvPr>
          <p:cNvSpPr txBox="1"/>
          <p:nvPr/>
        </p:nvSpPr>
        <p:spPr>
          <a:xfrm>
            <a:off x="526061" y="6435742"/>
            <a:ext cx="9324528" cy="253916"/>
          </a:xfrm>
          <a:prstGeom prst="rect">
            <a:avLst/>
          </a:prstGeom>
          <a:noFill/>
        </p:spPr>
        <p:txBody>
          <a:bodyPr wrap="square" rtlCol="0">
            <a:spAutoFit/>
          </a:bodyPr>
          <a:lstStyle/>
          <a:p>
            <a:r>
              <a:rPr lang="en-CA" sz="1050" dirty="0">
                <a:solidFill>
                  <a:schemeClr val="bg1"/>
                </a:solidFill>
                <a:hlinkClick r:id="rId5">
                  <a:extLst>
                    <a:ext uri="{A12FA001-AC4F-418D-AE19-62706E023703}">
                      <ahyp:hlinkClr xmlns:ahyp="http://schemas.microsoft.com/office/drawing/2018/hyperlinkcolor" val="tx"/>
                    </a:ext>
                  </a:extLst>
                </a:hlinkClick>
              </a:rPr>
              <a:t>"Illustration by </a:t>
            </a:r>
            <a:r>
              <a:rPr lang="en-CA" sz="1050" dirty="0" err="1">
                <a:solidFill>
                  <a:schemeClr val="bg1"/>
                </a:solidFill>
                <a:hlinkClick r:id="rId5">
                  <a:extLst>
                    <a:ext uri="{A12FA001-AC4F-418D-AE19-62706E023703}">
                      <ahyp:hlinkClr xmlns:ahyp="http://schemas.microsoft.com/office/drawing/2018/hyperlinkcolor" val="tx"/>
                    </a:ext>
                  </a:extLst>
                </a:hlinkClick>
              </a:rPr>
              <a:t>Dahlov</a:t>
            </a:r>
            <a:r>
              <a:rPr lang="en-CA" sz="1050" dirty="0">
                <a:solidFill>
                  <a:schemeClr val="bg1"/>
                </a:solidFill>
                <a:hlinkClick r:id="rId5">
                  <a:extLst>
                    <a:ext uri="{A12FA001-AC4F-418D-AE19-62706E023703}">
                      <ahyp:hlinkClr xmlns:ahyp="http://schemas.microsoft.com/office/drawing/2018/hyperlinkcolor" val="tx"/>
                    </a:ext>
                  </a:extLst>
                </a:hlinkClick>
              </a:rPr>
              <a:t> </a:t>
            </a:r>
            <a:r>
              <a:rPr lang="en-CA" sz="1050" dirty="0" err="1">
                <a:solidFill>
                  <a:schemeClr val="bg1"/>
                </a:solidFill>
                <a:hlinkClick r:id="rId5">
                  <a:extLst>
                    <a:ext uri="{A12FA001-AC4F-418D-AE19-62706E023703}">
                      <ahyp:hlinkClr xmlns:ahyp="http://schemas.microsoft.com/office/drawing/2018/hyperlinkcolor" val="tx"/>
                    </a:ext>
                  </a:extLst>
                </a:hlinkClick>
              </a:rPr>
              <a:t>Ipcar</a:t>
            </a:r>
            <a:r>
              <a:rPr lang="en-CA" sz="1050" dirty="0">
                <a:solidFill>
                  <a:schemeClr val="bg1"/>
                </a:solidFill>
                <a:hlinkClick r:id="rId5">
                  <a:extLst>
                    <a:ext uri="{A12FA001-AC4F-418D-AE19-62706E023703}">
                      <ahyp:hlinkClr xmlns:ahyp="http://schemas.microsoft.com/office/drawing/2018/hyperlinkcolor" val="tx"/>
                    </a:ext>
                  </a:extLst>
                </a:hlinkClick>
              </a:rPr>
              <a:t>"</a:t>
            </a:r>
            <a:r>
              <a:rPr lang="en-CA" sz="1050" dirty="0">
                <a:solidFill>
                  <a:schemeClr val="bg1"/>
                </a:solidFill>
              </a:rPr>
              <a:t> by </a:t>
            </a:r>
            <a:r>
              <a:rPr lang="en-CA" sz="1050" dirty="0">
                <a:solidFill>
                  <a:schemeClr val="bg1"/>
                </a:solidFill>
                <a:hlinkClick r:id="rId6">
                  <a:extLst>
                    <a:ext uri="{A12FA001-AC4F-418D-AE19-62706E023703}">
                      <ahyp:hlinkClr xmlns:ahyp="http://schemas.microsoft.com/office/drawing/2018/hyperlinkcolor" val="tx"/>
                    </a:ext>
                  </a:extLst>
                </a:hlinkClick>
              </a:rPr>
              <a:t>Crossett Library Bennington College</a:t>
            </a:r>
            <a:r>
              <a:rPr lang="en-CA" sz="1050" dirty="0">
                <a:solidFill>
                  <a:schemeClr val="bg1"/>
                </a:solidFill>
              </a:rPr>
              <a:t> is licensed under </a:t>
            </a:r>
            <a:r>
              <a:rPr lang="en-CA" sz="1050" dirty="0">
                <a:solidFill>
                  <a:schemeClr val="bg1"/>
                </a:solidFill>
                <a:hlinkClick r:id="rId7">
                  <a:extLst>
                    <a:ext uri="{A12FA001-AC4F-418D-AE19-62706E023703}">
                      <ahyp:hlinkClr xmlns:ahyp="http://schemas.microsoft.com/office/drawing/2018/hyperlinkcolor" val="tx"/>
                    </a:ext>
                  </a:extLst>
                </a:hlinkClick>
              </a:rPr>
              <a:t>CC BY-NC-SA 2.0</a:t>
            </a:r>
            <a:endParaRPr lang="en-CA" sz="1050" dirty="0">
              <a:solidFill>
                <a:schemeClr val="bg1"/>
              </a:solidFill>
            </a:endParaRPr>
          </a:p>
        </p:txBody>
      </p:sp>
      <p:pic>
        <p:nvPicPr>
          <p:cNvPr id="7" name="Picture 6">
            <a:extLst>
              <a:ext uri="{FF2B5EF4-FFF2-40B4-BE49-F238E27FC236}">
                <a16:creationId xmlns:a16="http://schemas.microsoft.com/office/drawing/2014/main" id="{1B8D5411-805D-4162-8EA3-8F91DE21B9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4823" y="621886"/>
            <a:ext cx="1777721" cy="1733743"/>
          </a:xfrm>
          <a:prstGeom prst="rect">
            <a:avLst/>
          </a:prstGeom>
        </p:spPr>
      </p:pic>
    </p:spTree>
    <p:extLst>
      <p:ext uri="{BB962C8B-B14F-4D97-AF65-F5344CB8AC3E}">
        <p14:creationId xmlns:p14="http://schemas.microsoft.com/office/powerpoint/2010/main" val="3940219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D1462A3-FEE6-4BA9-B084-AC7CFFB2E92F}"/>
              </a:ext>
            </a:extLst>
          </p:cNvPr>
          <p:cNvSpPr>
            <a:spLocks noGrp="1" noChangeArrowheads="1"/>
          </p:cNvSpPr>
          <p:nvPr>
            <p:ph type="title"/>
          </p:nvPr>
        </p:nvSpPr>
        <p:spPr/>
        <p:txBody>
          <a:bodyPr/>
          <a:lstStyle/>
          <a:p>
            <a:pPr eaLnBrk="1" fontAlgn="auto" hangingPunct="1">
              <a:spcAft>
                <a:spcPts val="0"/>
              </a:spcAft>
              <a:defRPr/>
            </a:pPr>
            <a:r>
              <a:rPr lang="en-US" dirty="0"/>
              <a:t>XD - Experience</a:t>
            </a:r>
          </a:p>
        </p:txBody>
      </p:sp>
      <p:sp>
        <p:nvSpPr>
          <p:cNvPr id="5123" name="Rectangle 3">
            <a:extLst>
              <a:ext uri="{FF2B5EF4-FFF2-40B4-BE49-F238E27FC236}">
                <a16:creationId xmlns:a16="http://schemas.microsoft.com/office/drawing/2014/main" id="{8156B2DE-F0E3-4633-A0D9-50B0EFF0FCF7}"/>
              </a:ext>
            </a:extLst>
          </p:cNvPr>
          <p:cNvSpPr>
            <a:spLocks noGrp="1" noChangeArrowheads="1"/>
          </p:cNvSpPr>
          <p:nvPr>
            <p:ph idx="1"/>
          </p:nvPr>
        </p:nvSpPr>
        <p:spPr>
          <a:xfrm>
            <a:off x="442317" y="1219200"/>
            <a:ext cx="6633088" cy="3276600"/>
          </a:xfrm>
        </p:spPr>
        <p:txBody>
          <a:bodyPr>
            <a:normAutofit/>
          </a:bodyPr>
          <a:lstStyle/>
          <a:p>
            <a:r>
              <a:rPr lang="en-US" altLang="en-US" dirty="0"/>
              <a:t>Vector-based user experience and user interface design tool for sites, web apps and mobile apps</a:t>
            </a:r>
          </a:p>
          <a:p>
            <a:pPr eaLnBrk="1" hangingPunct="1"/>
            <a:r>
              <a:rPr lang="en-US" altLang="en-US" dirty="0"/>
              <a:t>UX and UI mappings</a:t>
            </a:r>
          </a:p>
          <a:p>
            <a:pPr eaLnBrk="1" hangingPunct="1"/>
            <a:r>
              <a:rPr lang="en-US" altLang="en-US" dirty="0"/>
              <a:t>Storyboarding</a:t>
            </a:r>
          </a:p>
          <a:p>
            <a:pPr eaLnBrk="1" hangingPunct="1"/>
            <a:r>
              <a:rPr lang="en-US" altLang="en-US" dirty="0"/>
              <a:t>Wireframing</a:t>
            </a:r>
          </a:p>
        </p:txBody>
      </p:sp>
      <p:pic>
        <p:nvPicPr>
          <p:cNvPr id="3" name="Picture 2">
            <a:extLst>
              <a:ext uri="{FF2B5EF4-FFF2-40B4-BE49-F238E27FC236}">
                <a16:creationId xmlns:a16="http://schemas.microsoft.com/office/drawing/2014/main" id="{10909417-8D9B-47C1-B859-D60C3280F9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5405" y="572856"/>
            <a:ext cx="1778137" cy="1733684"/>
          </a:xfrm>
          <a:prstGeom prst="rect">
            <a:avLst/>
          </a:prstGeom>
        </p:spPr>
      </p:pic>
      <p:pic>
        <p:nvPicPr>
          <p:cNvPr id="5" name="Picture 4">
            <a:extLst>
              <a:ext uri="{FF2B5EF4-FFF2-40B4-BE49-F238E27FC236}">
                <a16:creationId xmlns:a16="http://schemas.microsoft.com/office/drawing/2014/main" id="{0C5E39A0-CC61-4F7F-BF2A-671A6EA23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47429"/>
            <a:ext cx="9144000" cy="33297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80320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Resources</a:t>
            </a:r>
          </a:p>
        </p:txBody>
      </p:sp>
      <p:sp>
        <p:nvSpPr>
          <p:cNvPr id="8" name="Content Placeholder 2">
            <a:extLst>
              <a:ext uri="{FF2B5EF4-FFF2-40B4-BE49-F238E27FC236}">
                <a16:creationId xmlns:a16="http://schemas.microsoft.com/office/drawing/2014/main" id="{1EC68476-AE4F-40F0-8AAE-20B54207F8FD}"/>
              </a:ext>
            </a:extLst>
          </p:cNvPr>
          <p:cNvSpPr>
            <a:spLocks noGrp="1"/>
          </p:cNvSpPr>
          <p:nvPr>
            <p:ph idx="1"/>
          </p:nvPr>
        </p:nvSpPr>
        <p:spPr>
          <a:xfrm>
            <a:off x="533400" y="1420034"/>
            <a:ext cx="7886700" cy="4351338"/>
          </a:xfrm>
        </p:spPr>
        <p:txBody>
          <a:bodyPr>
            <a:normAutofit/>
          </a:bodyPr>
          <a:lstStyle/>
          <a:p>
            <a:r>
              <a:rPr lang="en-US" dirty="0" err="1">
                <a:hlinkClick r:id="rId2"/>
              </a:rPr>
              <a:t>Linkedin</a:t>
            </a:r>
            <a:r>
              <a:rPr lang="en-US" dirty="0">
                <a:hlinkClick r:id="rId2"/>
              </a:rPr>
              <a:t> Learning </a:t>
            </a:r>
            <a:r>
              <a:rPr lang="en-US" dirty="0"/>
              <a:t>(formerly Linda.com)</a:t>
            </a:r>
          </a:p>
          <a:p>
            <a:r>
              <a:rPr lang="en-US" dirty="0">
                <a:hlinkClick r:id="rId3"/>
              </a:rPr>
              <a:t>Creative Cloud Tutorials</a:t>
            </a:r>
            <a:endParaRPr lang="en-US" dirty="0"/>
          </a:p>
          <a:p>
            <a:r>
              <a:rPr lang="en-US" dirty="0"/>
              <a:t>Photoshop Training Channel(YouTube) </a:t>
            </a:r>
            <a:r>
              <a:rPr lang="en-US" dirty="0">
                <a:hlinkClick r:id="rId4"/>
              </a:rPr>
              <a:t>https://www.youtube.com/c/Photoshoptrainingchannel</a:t>
            </a:r>
            <a:endParaRPr lang="en-US" dirty="0"/>
          </a:p>
          <a:p>
            <a:r>
              <a:rPr lang="en-US" dirty="0"/>
              <a:t>Everything Create Cloud (keynote speakers, design and technical tutorials, special projects)</a:t>
            </a:r>
          </a:p>
          <a:p>
            <a:r>
              <a:rPr lang="en-US" dirty="0">
                <a:hlinkClick r:id="rId5"/>
              </a:rPr>
              <a:t>https://www.youtube.com/c/AdobeCreativeCloud</a:t>
            </a:r>
            <a:endParaRPr lang="en-US" dirty="0"/>
          </a:p>
          <a:p>
            <a:r>
              <a:rPr lang="en-US" dirty="0"/>
              <a:t>If you have a specific question or something is not functioning the way you think it should, google the question. 99% of the time I’ve found an answer on a forum or video. </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3875304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Fanshawe Theme1">
  <a:themeElements>
    <a:clrScheme name="Custom 5">
      <a:dk1>
        <a:sysClr val="windowText" lastClr="000000"/>
      </a:dk1>
      <a:lt1>
        <a:sysClr val="window" lastClr="FFFFFF"/>
      </a:lt1>
      <a:dk2>
        <a:srgbClr val="424456"/>
      </a:dk2>
      <a:lt2>
        <a:srgbClr val="DEDEDE"/>
      </a:lt2>
      <a:accent1>
        <a:srgbClr val="C00000"/>
      </a:accent1>
      <a:accent2>
        <a:srgbClr val="FF0000"/>
      </a:accent2>
      <a:accent3>
        <a:srgbClr val="FF3300"/>
      </a:accent3>
      <a:accent4>
        <a:srgbClr val="CC3300"/>
      </a:accent4>
      <a:accent5>
        <a:srgbClr val="934B21"/>
      </a:accent5>
      <a:accent6>
        <a:srgbClr val="C69B7D"/>
      </a:accent6>
      <a:hlink>
        <a:srgbClr val="FF0000"/>
      </a:hlink>
      <a:folHlink>
        <a:srgbClr val="660033"/>
      </a:folHlink>
    </a:clrScheme>
    <a:fontScheme name="Custom 1">
      <a:majorFont>
        <a:latin typeface="Calibri"/>
        <a:ea typeface=""/>
        <a:cs typeface=""/>
      </a:majorFont>
      <a:minorFont>
        <a:latin typeface="Calibri"/>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 Template.pptx" id="{B51E8557-9218-47DE-85E2-9BF38A4657BC}" vid="{659010C7-F433-4C70-816B-9DF928F6B92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29724</TotalTime>
  <Words>1260</Words>
  <Application>Microsoft Office PowerPoint</Application>
  <PresentationFormat>On-screen Show (4:3)</PresentationFormat>
  <Paragraphs>109</Paragraphs>
  <Slides>19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Raleway</vt:lpstr>
      <vt:lpstr>Times New Roman</vt:lpstr>
      <vt:lpstr>Fanshawe Theme1</vt:lpstr>
      <vt:lpstr>INFO-1274 Introduction</vt:lpstr>
      <vt:lpstr>Today’s Class</vt:lpstr>
      <vt:lpstr>Course Policies</vt:lpstr>
      <vt:lpstr>Fanshawe Online</vt:lpstr>
      <vt:lpstr>Grading &amp; Evaluations</vt:lpstr>
      <vt:lpstr>Tests: 20%</vt:lpstr>
      <vt:lpstr>Labs: 30%</vt:lpstr>
      <vt:lpstr>Culminating Assignments/Projects: 50%</vt:lpstr>
      <vt:lpstr>Labs and Project File Organization</vt:lpstr>
      <vt:lpstr>Adobe Creative Cloud</vt:lpstr>
      <vt:lpstr>Course Focus Areas</vt:lpstr>
      <vt:lpstr>Get Adobe CC</vt:lpstr>
      <vt:lpstr>PowerPoint Presentation</vt:lpstr>
      <vt:lpstr>PowerPoint Presentation</vt:lpstr>
      <vt:lpstr>PowerPoint Presentation</vt:lpstr>
      <vt:lpstr>Illustrator</vt:lpstr>
      <vt:lpstr>PowerPoint Presentation</vt:lpstr>
      <vt:lpstr>XD - Experience</vt:lpstr>
      <vt:lpstr>Course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HTML</dc:title>
  <dc:creator>Aarts, Cheri</dc:creator>
  <cp:lastModifiedBy>Scarfe, Katherine</cp:lastModifiedBy>
  <cp:revision>125</cp:revision>
  <dcterms:created xsi:type="dcterms:W3CDTF">2012-07-04T11:44:31Z</dcterms:created>
  <dcterms:modified xsi:type="dcterms:W3CDTF">2022-09-01T18:50:46Z</dcterms:modified>
</cp:coreProperties>
</file>