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2" r:id="rId1"/>
  </p:sldMasterIdLst>
  <p:notesMasterIdLst>
    <p:notesMasterId r:id="rId34"/>
  </p:notesMasterIdLst>
  <p:sldIdLst>
    <p:sldId id="390" r:id="rId2"/>
    <p:sldId id="458" r:id="rId3"/>
    <p:sldId id="482" r:id="rId4"/>
    <p:sldId id="457" r:id="rId5"/>
    <p:sldId id="454" r:id="rId6"/>
    <p:sldId id="464" r:id="rId7"/>
    <p:sldId id="483" r:id="rId8"/>
    <p:sldId id="465" r:id="rId9"/>
    <p:sldId id="484" r:id="rId10"/>
    <p:sldId id="455" r:id="rId11"/>
    <p:sldId id="466" r:id="rId12"/>
    <p:sldId id="269" r:id="rId13"/>
    <p:sldId id="274" r:id="rId14"/>
    <p:sldId id="478" r:id="rId15"/>
    <p:sldId id="265" r:id="rId16"/>
    <p:sldId id="468" r:id="rId17"/>
    <p:sldId id="469" r:id="rId18"/>
    <p:sldId id="470" r:id="rId19"/>
    <p:sldId id="471" r:id="rId20"/>
    <p:sldId id="275" r:id="rId21"/>
    <p:sldId id="278" r:id="rId22"/>
    <p:sldId id="279" r:id="rId23"/>
    <p:sldId id="292" r:id="rId24"/>
    <p:sldId id="273" r:id="rId25"/>
    <p:sldId id="467" r:id="rId26"/>
    <p:sldId id="472" r:id="rId27"/>
    <p:sldId id="270" r:id="rId28"/>
    <p:sldId id="459" r:id="rId29"/>
    <p:sldId id="294" r:id="rId30"/>
    <p:sldId id="473" r:id="rId31"/>
    <p:sldId id="479" r:id="rId32"/>
    <p:sldId id="46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2BA5"/>
    <a:srgbClr val="71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4" autoAdjust="0"/>
    <p:restoredTop sz="86424" autoAdjust="0"/>
  </p:normalViewPr>
  <p:slideViewPr>
    <p:cSldViewPr showGuides="1">
      <p:cViewPr varScale="1">
        <p:scale>
          <a:sx n="76" d="100"/>
          <a:sy n="76" d="100"/>
        </p:scale>
        <p:origin x="67" y="72"/>
      </p:cViewPr>
      <p:guideLst>
        <p:guide orient="horz" pos="2160"/>
        <p:guide pos="2880"/>
      </p:guideLst>
    </p:cSldViewPr>
  </p:slideViewPr>
  <p:outlineViewPr>
    <p:cViewPr>
      <p:scale>
        <a:sx n="33" d="100"/>
        <a:sy n="33" d="100"/>
      </p:scale>
      <p:origin x="0" y="-8803"/>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51B02-2248-4889-BA33-871612D971EB}" type="datetimeFigureOut">
              <a:rPr lang="en-US" smtClean="0"/>
              <a:t>11/21/2024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7E08C-8202-4C75-97DB-28AA7B2EF633}" type="slidenum">
              <a:rPr lang="en-US" smtClean="0"/>
              <a:t>‹#›</a:t>
            </a:fld>
            <a:endParaRPr lang="en-US"/>
          </a:p>
        </p:txBody>
      </p:sp>
    </p:spTree>
    <p:extLst>
      <p:ext uri="{BB962C8B-B14F-4D97-AF65-F5344CB8AC3E}">
        <p14:creationId xmlns:p14="http://schemas.microsoft.com/office/powerpoint/2010/main" val="634201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of these slides can be used as is or modified.</a:t>
            </a:r>
          </a:p>
        </p:txBody>
      </p:sp>
      <p:sp>
        <p:nvSpPr>
          <p:cNvPr id="4" name="Slide Number Placeholder 3"/>
          <p:cNvSpPr>
            <a:spLocks noGrp="1"/>
          </p:cNvSpPr>
          <p:nvPr>
            <p:ph type="sldNum" sz="quarter" idx="10"/>
          </p:nvPr>
        </p:nvSpPr>
        <p:spPr/>
        <p:txBody>
          <a:bodyPr/>
          <a:lstStyle/>
          <a:p>
            <a:fld id="{F2280DFA-6354-4552-B852-86FB7DE12215}" type="slidenum">
              <a:rPr lang="en-CA" smtClean="0"/>
              <a:t>1</a:t>
            </a:fld>
            <a:endParaRPr lang="en-CA"/>
          </a:p>
        </p:txBody>
      </p:sp>
    </p:spTree>
    <p:extLst>
      <p:ext uri="{BB962C8B-B14F-4D97-AF65-F5344CB8AC3E}">
        <p14:creationId xmlns:p14="http://schemas.microsoft.com/office/powerpoint/2010/main" val="2234497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6D8807-6C4C-4DA8-B568-1F2EBB56452F}" type="slidenum">
              <a:rPr lang="en-US"/>
              <a:pPr fontAlgn="base">
                <a:spcBef>
                  <a:spcPct val="0"/>
                </a:spcBef>
                <a:spcAft>
                  <a:spcPct val="0"/>
                </a:spcAft>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6D8807-6C4C-4DA8-B568-1F2EBB56452F}" type="slidenum">
              <a:rPr lang="en-US"/>
              <a:pPr fontAlgn="base">
                <a:spcBef>
                  <a:spcPct val="0"/>
                </a:spcBef>
                <a:spcAft>
                  <a:spcPct val="0"/>
                </a:spcAft>
              </a:pPr>
              <a:t>3</a:t>
            </a:fld>
            <a:endParaRPr lang="en-US" dirty="0"/>
          </a:p>
        </p:txBody>
      </p:sp>
    </p:spTree>
    <p:extLst>
      <p:ext uri="{BB962C8B-B14F-4D97-AF65-F5344CB8AC3E}">
        <p14:creationId xmlns:p14="http://schemas.microsoft.com/office/powerpoint/2010/main" val="3100160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A006BD-F942-44BC-BFF1-5AFF84438FB1}" type="slidenum">
              <a:rPr lang="en-US"/>
              <a:pPr fontAlgn="base">
                <a:spcBef>
                  <a:spcPct val="0"/>
                </a:spcBef>
                <a:spcAft>
                  <a:spcPct val="0"/>
                </a:spcAft>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801E6-5E6D-4FC7-B839-1BDEF1367EC7}" type="slidenum">
              <a:rPr lang="en-US"/>
              <a:pPr fontAlgn="base">
                <a:spcBef>
                  <a:spcPct val="0"/>
                </a:spcBef>
                <a:spcAft>
                  <a:spcPct val="0"/>
                </a:spcAft>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801E6-5E6D-4FC7-B839-1BDEF1367EC7}" type="slidenum">
              <a:rPr lang="en-US"/>
              <a:pPr fontAlgn="base">
                <a:spcBef>
                  <a:spcPct val="0"/>
                </a:spcBef>
                <a:spcAft>
                  <a:spcPct val="0"/>
                </a:spcAft>
              </a:pPr>
              <a:t>6</a:t>
            </a:fld>
            <a:endParaRPr lang="en-US" dirty="0"/>
          </a:p>
        </p:txBody>
      </p:sp>
    </p:spTree>
    <p:extLst>
      <p:ext uri="{BB962C8B-B14F-4D97-AF65-F5344CB8AC3E}">
        <p14:creationId xmlns:p14="http://schemas.microsoft.com/office/powerpoint/2010/main" val="523290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801E6-5E6D-4FC7-B839-1BDEF1367EC7}" type="slidenum">
              <a:rPr lang="en-US"/>
              <a:pPr fontAlgn="base">
                <a:spcBef>
                  <a:spcPct val="0"/>
                </a:spcBef>
                <a:spcAft>
                  <a:spcPct val="0"/>
                </a:spcAft>
              </a:pPr>
              <a:t>7</a:t>
            </a:fld>
            <a:endParaRPr lang="en-US" dirty="0"/>
          </a:p>
        </p:txBody>
      </p:sp>
    </p:spTree>
    <p:extLst>
      <p:ext uri="{BB962C8B-B14F-4D97-AF65-F5344CB8AC3E}">
        <p14:creationId xmlns:p14="http://schemas.microsoft.com/office/powerpoint/2010/main" val="3993671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801E6-5E6D-4FC7-B839-1BDEF1367EC7}" type="slidenum">
              <a:rPr lang="en-US"/>
              <a:pPr fontAlgn="base">
                <a:spcBef>
                  <a:spcPct val="0"/>
                </a:spcBef>
                <a:spcAft>
                  <a:spcPct val="0"/>
                </a:spcAft>
              </a:pPr>
              <a:t>8</a:t>
            </a:fld>
            <a:endParaRPr lang="en-US" dirty="0"/>
          </a:p>
        </p:txBody>
      </p:sp>
    </p:spTree>
    <p:extLst>
      <p:ext uri="{BB962C8B-B14F-4D97-AF65-F5344CB8AC3E}">
        <p14:creationId xmlns:p14="http://schemas.microsoft.com/office/powerpoint/2010/main" val="1730915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E4721B-10A3-4AD3-9E6C-BCA832CF8C43}" type="slidenum">
              <a:rPr lang="en-US"/>
              <a:pPr fontAlgn="base">
                <a:spcBef>
                  <a:spcPct val="0"/>
                </a:spcBef>
                <a:spcAft>
                  <a:spcPct val="0"/>
                </a:spcAft>
              </a:pPr>
              <a:t>9</a:t>
            </a:fld>
            <a:endParaRPr lang="en-US" dirty="0"/>
          </a:p>
        </p:txBody>
      </p:sp>
    </p:spTree>
    <p:extLst>
      <p:ext uri="{BB962C8B-B14F-4D97-AF65-F5344CB8AC3E}">
        <p14:creationId xmlns:p14="http://schemas.microsoft.com/office/powerpoint/2010/main" val="2567020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E4721B-10A3-4AD3-9E6C-BCA832CF8C43}" type="slidenum">
              <a:rPr lang="en-US"/>
              <a:pPr fontAlgn="base">
                <a:spcBef>
                  <a:spcPct val="0"/>
                </a:spcBef>
                <a:spcAft>
                  <a:spcPct val="0"/>
                </a:spcAft>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B801E6-5E6D-4FC7-B839-1BDEF1367EC7}" type="slidenum">
              <a:rPr lang="en-US"/>
              <a:pPr fontAlgn="base">
                <a:spcBef>
                  <a:spcPct val="0"/>
                </a:spcBef>
                <a:spcAft>
                  <a:spcPct val="0"/>
                </a:spcAft>
              </a:pPr>
              <a:t>11</a:t>
            </a:fld>
            <a:endParaRPr lang="en-US" dirty="0"/>
          </a:p>
        </p:txBody>
      </p:sp>
    </p:spTree>
    <p:extLst>
      <p:ext uri="{BB962C8B-B14F-4D97-AF65-F5344CB8AC3E}">
        <p14:creationId xmlns:p14="http://schemas.microsoft.com/office/powerpoint/2010/main" val="3934515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762AD1-F7E0-4938-91E7-013DC690D6EC}" type="slidenum">
              <a:rPr lang="en-US" smtClean="0"/>
              <a:pPr fontAlgn="base">
                <a:spcBef>
                  <a:spcPct val="0"/>
                </a:spcBef>
                <a:spcAft>
                  <a:spcPct val="0"/>
                </a:spcAft>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A96FF4-11BA-49B6-8866-E3D510F03648}" type="slidenum">
              <a:rPr lang="en-US" smtClean="0"/>
              <a:pPr fontAlgn="base">
                <a:spcBef>
                  <a:spcPct val="0"/>
                </a:spcBef>
                <a:spcAft>
                  <a:spcPct val="0"/>
                </a:spcAft>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14</a:t>
            </a:fld>
            <a:endParaRPr lang="en-US" dirty="0"/>
          </a:p>
        </p:txBody>
      </p:sp>
    </p:spTree>
    <p:extLst>
      <p:ext uri="{BB962C8B-B14F-4D97-AF65-F5344CB8AC3E}">
        <p14:creationId xmlns:p14="http://schemas.microsoft.com/office/powerpoint/2010/main" val="3461864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16</a:t>
            </a:fld>
            <a:endParaRPr lang="en-US" dirty="0"/>
          </a:p>
        </p:txBody>
      </p:sp>
    </p:spTree>
    <p:extLst>
      <p:ext uri="{BB962C8B-B14F-4D97-AF65-F5344CB8AC3E}">
        <p14:creationId xmlns:p14="http://schemas.microsoft.com/office/powerpoint/2010/main" val="3315598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17</a:t>
            </a:fld>
            <a:endParaRPr lang="en-US" dirty="0"/>
          </a:p>
        </p:txBody>
      </p:sp>
    </p:spTree>
    <p:extLst>
      <p:ext uri="{BB962C8B-B14F-4D97-AF65-F5344CB8AC3E}">
        <p14:creationId xmlns:p14="http://schemas.microsoft.com/office/powerpoint/2010/main" val="2608860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18</a:t>
            </a:fld>
            <a:endParaRPr lang="en-US" dirty="0"/>
          </a:p>
        </p:txBody>
      </p:sp>
    </p:spTree>
    <p:extLst>
      <p:ext uri="{BB962C8B-B14F-4D97-AF65-F5344CB8AC3E}">
        <p14:creationId xmlns:p14="http://schemas.microsoft.com/office/powerpoint/2010/main" val="134413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19</a:t>
            </a:fld>
            <a:endParaRPr lang="en-US" dirty="0"/>
          </a:p>
        </p:txBody>
      </p:sp>
    </p:spTree>
    <p:extLst>
      <p:ext uri="{BB962C8B-B14F-4D97-AF65-F5344CB8AC3E}">
        <p14:creationId xmlns:p14="http://schemas.microsoft.com/office/powerpoint/2010/main" val="2526040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A8D0BF-6E7E-4BC0-AEFA-0DDA36E81BB6}" type="slidenum">
              <a:rPr lang="en-US" smtClean="0"/>
              <a:pPr fontAlgn="base">
                <a:spcBef>
                  <a:spcPct val="0"/>
                </a:spcBef>
                <a:spcAft>
                  <a:spcPct val="0"/>
                </a:spcAft>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44625D-75AD-40A6-AE7B-385C5CF10BB0}" type="slidenum">
              <a:rPr lang="en-US" smtClean="0"/>
              <a:pPr fontAlgn="base">
                <a:spcBef>
                  <a:spcPct val="0"/>
                </a:spcBef>
                <a:spcAft>
                  <a:spcPct val="0"/>
                </a:spcAft>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773D4D-6437-47C3-BD82-6ACC0B1B1480}" type="slidenum">
              <a:rPr lang="en-US" smtClean="0"/>
              <a:pPr fontAlgn="base">
                <a:spcBef>
                  <a:spcPct val="0"/>
                </a:spcBef>
                <a:spcAft>
                  <a:spcPct val="0"/>
                </a:spcAft>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B00121-6086-4445-9132-B4FA45712BBA}" type="slidenum">
              <a:rPr lang="en-US" smtClean="0"/>
              <a:pPr fontAlgn="base">
                <a:spcBef>
                  <a:spcPct val="0"/>
                </a:spcBef>
                <a:spcAft>
                  <a:spcPct val="0"/>
                </a:spcAft>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A0D3A7-359D-425C-A2A7-8243FD7EF6C7}" type="slidenum">
              <a:rPr lang="en-US" smtClean="0"/>
              <a:pPr fontAlgn="base">
                <a:spcBef>
                  <a:spcPct val="0"/>
                </a:spcBef>
                <a:spcAft>
                  <a:spcPct val="0"/>
                </a:spcAft>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25</a:t>
            </a:fld>
            <a:endParaRPr lang="en-US" dirty="0"/>
          </a:p>
        </p:txBody>
      </p:sp>
    </p:spTree>
    <p:extLst>
      <p:ext uri="{BB962C8B-B14F-4D97-AF65-F5344CB8AC3E}">
        <p14:creationId xmlns:p14="http://schemas.microsoft.com/office/powerpoint/2010/main" val="2537207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B9DA5-1217-4CB3-B411-676E1CCCEEA6}" type="slidenum">
              <a:rPr lang="en-US" smtClean="0"/>
              <a:pPr fontAlgn="base">
                <a:spcBef>
                  <a:spcPct val="0"/>
                </a:spcBef>
                <a:spcAft>
                  <a:spcPct val="0"/>
                </a:spcAft>
                <a:defRPr/>
              </a:pPr>
              <a:t>26</a:t>
            </a:fld>
            <a:endParaRPr lang="en-US" dirty="0"/>
          </a:p>
        </p:txBody>
      </p:sp>
    </p:spTree>
    <p:extLst>
      <p:ext uri="{BB962C8B-B14F-4D97-AF65-F5344CB8AC3E}">
        <p14:creationId xmlns:p14="http://schemas.microsoft.com/office/powerpoint/2010/main" val="2230049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605247-923D-4209-93B2-F3E4CE6FC4AB}" type="slidenum">
              <a:rPr lang="en-US" smtClean="0"/>
              <a:pPr fontAlgn="base">
                <a:spcBef>
                  <a:spcPct val="0"/>
                </a:spcBef>
                <a:spcAft>
                  <a:spcPct val="0"/>
                </a:spcAft>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Or ’ctrl’ + ‘+” to zoom in and ‘-’ to zoom out</a:t>
            </a:r>
          </a:p>
          <a:p>
            <a:pPr>
              <a:spcBef>
                <a:spcPct val="0"/>
              </a:spcBef>
            </a:pPr>
            <a:r>
              <a:rPr lang="en-US" dirty="0" err="1"/>
              <a:t>cmd</a:t>
            </a:r>
            <a:r>
              <a:rPr lang="en-US" dirty="0"/>
              <a:t> for mac users</a:t>
            </a:r>
          </a:p>
          <a:p>
            <a:pPr>
              <a:spcBef>
                <a:spcPct val="0"/>
              </a:spcBef>
            </a:pPr>
            <a:endParaRPr lang="en-US" dirty="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1B2722-8460-4D36-B7D1-CA8463A0FC01}" type="slidenum">
              <a:rPr lang="en-US"/>
              <a:pPr fontAlgn="base">
                <a:spcBef>
                  <a:spcPct val="0"/>
                </a:spcBef>
                <a:spcAft>
                  <a:spcPct val="0"/>
                </a:spcAft>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6883B1-114A-429D-A61C-FF849709233B}" type="slidenum">
              <a:rPr lang="en-US" smtClean="0"/>
              <a:pPr fontAlgn="base">
                <a:spcBef>
                  <a:spcPct val="0"/>
                </a:spcBef>
                <a:spcAft>
                  <a:spcPct val="0"/>
                </a:spcAft>
                <a:defRPr/>
              </a:pPr>
              <a:t>29</a:t>
            </a:fld>
            <a:endParaRPr lang="en-US" dirty="0"/>
          </a:p>
        </p:txBody>
      </p:sp>
    </p:spTree>
    <p:extLst>
      <p:ext uri="{BB962C8B-B14F-4D97-AF65-F5344CB8AC3E}">
        <p14:creationId xmlns:p14="http://schemas.microsoft.com/office/powerpoint/2010/main" val="3754447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907E08C-8202-4C75-97DB-28AA7B2EF633}" type="slidenum">
              <a:rPr lang="en-US" smtClean="0"/>
              <a:t>32</a:t>
            </a:fld>
            <a:endParaRPr lang="en-US"/>
          </a:p>
        </p:txBody>
      </p:sp>
    </p:spTree>
    <p:extLst>
      <p:ext uri="{BB962C8B-B14F-4D97-AF65-F5344CB8AC3E}">
        <p14:creationId xmlns:p14="http://schemas.microsoft.com/office/powerpoint/2010/main" val="3126838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7349" y="2043585"/>
            <a:ext cx="6858000" cy="1641490"/>
          </a:xfrm>
        </p:spPr>
        <p:txBody>
          <a:bodyPr wrap="none" anchor="t">
            <a:normAutofit/>
          </a:bodyPr>
          <a:lstStyle>
            <a:lvl1pPr algn="r">
              <a:defRPr sz="3300" b="1" spc="-169">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694377"/>
            <a:ext cx="6858000" cy="754025"/>
          </a:xfrm>
        </p:spPr>
        <p:txBody>
          <a:bodyPr anchor="b">
            <a:normAutofit/>
          </a:bodyPr>
          <a:lstStyle>
            <a:lvl1pPr marL="0" indent="0" algn="r">
              <a:buNone/>
              <a:defRPr sz="1800" b="0">
                <a:solidFill>
                  <a:schemeClr val="tx1">
                    <a:lumMod val="85000"/>
                  </a:schemeClr>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1973376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08789" y="376518"/>
            <a:ext cx="8444753" cy="677731"/>
          </a:xfrm>
        </p:spPr>
        <p:txBody>
          <a:bodyPr/>
          <a:lstStyle/>
          <a:p>
            <a:r>
              <a:rPr lang="en-US"/>
              <a:t>Click to edit Master title style</a:t>
            </a:r>
            <a:endParaRPr lang="en-US" dirty="0"/>
          </a:p>
        </p:txBody>
      </p:sp>
      <p:sp>
        <p:nvSpPr>
          <p:cNvPr id="3" name="Content Placeholder 2"/>
          <p:cNvSpPr>
            <a:spLocks noGrp="1"/>
          </p:cNvSpPr>
          <p:nvPr>
            <p:ph idx="1"/>
          </p:nvPr>
        </p:nvSpPr>
        <p:spPr>
          <a:xfrm>
            <a:off x="408790" y="1215614"/>
            <a:ext cx="8444753" cy="4647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048086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640899" y="1832270"/>
            <a:ext cx="6858000" cy="1641490"/>
          </a:xfrm>
        </p:spPr>
        <p:txBody>
          <a:bodyPr wrap="none" anchor="t">
            <a:normAutofit/>
          </a:bodyPr>
          <a:lstStyle>
            <a:lvl1pPr algn="l">
              <a:defRPr sz="3300" b="0" spc="-169">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1010484"/>
            <a:ext cx="6858000" cy="754025"/>
          </a:xfrm>
        </p:spPr>
        <p:txBody>
          <a:bodyPr anchor="b">
            <a:normAutofit/>
          </a:bodyPr>
          <a:lstStyle>
            <a:lvl1pPr marL="0" indent="0" algn="l">
              <a:buNone/>
              <a:defRPr sz="1800" b="0">
                <a:solidFill>
                  <a:schemeClr val="tx1">
                    <a:lumMod val="85000"/>
                  </a:schemeClr>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122812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8"/>
            <a:ext cx="3768912" cy="40722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6"/>
            <a:ext cx="3775470" cy="40722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961929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840000" y="2505076"/>
            <a:ext cx="3768912" cy="33928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2" y="1681163"/>
            <a:ext cx="3776661" cy="823912"/>
          </a:xfrm>
        </p:spPr>
        <p:txBody>
          <a:bodyPr vert="horz" lIns="91440" tIns="45720" rIns="91440" bIns="45720" rtlCol="0" anchor="b">
            <a:normAutofit/>
          </a:bodyPr>
          <a:lstStyle>
            <a:lvl1pPr>
              <a:buNone/>
              <a:defRPr lang="en-US" sz="1350" b="0">
                <a:solidFill>
                  <a:schemeClr val="tx2">
                    <a:lumMod val="50000"/>
                  </a:schemeClr>
                </a:solidFill>
              </a:defRPr>
            </a:lvl1pPr>
          </a:lstStyle>
          <a:p>
            <a:pPr marL="0" lvl="0" indent="0">
              <a:buNone/>
            </a:pPr>
            <a:r>
              <a:rPr lang="en-US"/>
              <a:t>Edit Master text styles</a:t>
            </a:r>
          </a:p>
        </p:txBody>
      </p:sp>
      <p:sp>
        <p:nvSpPr>
          <p:cNvPr id="6" name="Content Placeholder 5"/>
          <p:cNvSpPr>
            <a:spLocks noGrp="1"/>
          </p:cNvSpPr>
          <p:nvPr>
            <p:ph sz="quarter" idx="4"/>
          </p:nvPr>
        </p:nvSpPr>
        <p:spPr>
          <a:xfrm>
            <a:off x="4739882" y="2505076"/>
            <a:ext cx="3776661" cy="33928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5344581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232612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28609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ull Pictur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19915" y="362495"/>
            <a:ext cx="8904173" cy="5543958"/>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063651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2"/>
            <a:ext cx="7886700" cy="819355"/>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8"/>
            <a:ext cx="7886700" cy="3379735"/>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629843" y="5186517"/>
            <a:ext cx="7885509" cy="682472"/>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179508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840002" y="2057400"/>
            <a:ext cx="2739019" cy="3811588"/>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7065348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2" y="2057400"/>
            <a:ext cx="2739019" cy="3811588"/>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1941510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3534344"/>
          </a:xfrm>
        </p:spPr>
        <p:txBody>
          <a:bodyPr anchor="ctr"/>
          <a:lstStyle>
            <a:lvl1pPr>
              <a:defRPr sz="2400" b="1"/>
            </a:lvl1pPr>
          </a:lstStyle>
          <a:p>
            <a:r>
              <a:rPr lang="en-US"/>
              <a:t>Click to edit Master title style</a:t>
            </a:r>
            <a:endParaRPr lang="en-US" dirty="0"/>
          </a:p>
        </p:txBody>
      </p:sp>
      <p:sp>
        <p:nvSpPr>
          <p:cNvPr id="4" name="Text Placeholder 3"/>
          <p:cNvSpPr>
            <a:spLocks noGrp="1"/>
          </p:cNvSpPr>
          <p:nvPr>
            <p:ph type="body" sz="half" idx="2"/>
          </p:nvPr>
        </p:nvSpPr>
        <p:spPr>
          <a:xfrm>
            <a:off x="629843" y="4376997"/>
            <a:ext cx="7885509" cy="1501826"/>
          </a:xfrm>
        </p:spPr>
        <p:txBody>
          <a:bodyPr anchor="ct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628055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6"/>
            <a:ext cx="6977064" cy="2992904"/>
          </a:xfrm>
        </p:spPr>
        <p:txBody>
          <a:bodyPr anchor="ctr"/>
          <a:lstStyle>
            <a:lvl1pPr>
              <a:defRPr sz="2400" b="1"/>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8"/>
            <a:ext cx="6564224" cy="548968"/>
          </a:xfrm>
        </p:spPr>
        <p:txBody>
          <a:bodyPr anchor="t">
            <a:normAutofit/>
          </a:bodyPr>
          <a:lstStyle>
            <a:lvl1pPr marL="0" indent="0" algn="r">
              <a:buNone/>
              <a:defRPr sz="788" i="1">
                <a:solidFill>
                  <a:schemeClr val="tx2">
                    <a:lumMod val="50000"/>
                  </a:schemeClr>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4" name="Text Placeholder 3"/>
          <p:cNvSpPr>
            <a:spLocks noGrp="1"/>
          </p:cNvSpPr>
          <p:nvPr>
            <p:ph type="body" sz="half" idx="2"/>
          </p:nvPr>
        </p:nvSpPr>
        <p:spPr>
          <a:xfrm>
            <a:off x="629841" y="4399976"/>
            <a:ext cx="7884318" cy="1489496"/>
          </a:xfrm>
        </p:spPr>
        <p:txBody>
          <a:bodyPr anchor="ctr">
            <a:normAutofit/>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TextBox 8"/>
          <p:cNvSpPr txBox="1"/>
          <p:nvPr/>
        </p:nvSpPr>
        <p:spPr>
          <a:xfrm>
            <a:off x="833283" y="786825"/>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500" b="0" i="0" u="none" strike="noStrike" kern="1200" cap="all" spc="0" normalizeH="0" baseline="0" noProof="0" dirty="0">
                <a:ln w="3175" cmpd="sng">
                  <a:noFill/>
                </a:ln>
                <a:solidFill>
                  <a:prstClr val="white"/>
                </a:solidFill>
                <a:effectLst/>
                <a:uLnTx/>
                <a:uFillTx/>
                <a:latin typeface="Raleway"/>
                <a:ea typeface="+mn-ea"/>
                <a:cs typeface="+mn-cs"/>
              </a:rPr>
              <a:t>“</a:t>
            </a:r>
          </a:p>
        </p:txBody>
      </p:sp>
      <p:sp>
        <p:nvSpPr>
          <p:cNvPr id="10" name="TextBox 9"/>
          <p:cNvSpPr txBox="1"/>
          <p:nvPr/>
        </p:nvSpPr>
        <p:spPr>
          <a:xfrm>
            <a:off x="7828359" y="2743200"/>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500" b="0" i="0" u="none" strike="noStrike" kern="1200" cap="all" spc="0" normalizeH="0" baseline="0" noProof="0" dirty="0">
                <a:ln w="3175" cmpd="sng">
                  <a:noFill/>
                </a:ln>
                <a:solidFill>
                  <a:prstClr val="white"/>
                </a:solidFill>
                <a:effectLst/>
                <a:uLnTx/>
                <a:uFillTx/>
                <a:latin typeface="Raleway"/>
                <a:ea typeface="+mn-ea"/>
                <a:cs typeface="+mn-cs"/>
              </a:rPr>
              <a:t>”</a:t>
            </a:r>
          </a:p>
        </p:txBody>
      </p:sp>
    </p:spTree>
    <p:extLst>
      <p:ext uri="{BB962C8B-B14F-4D97-AF65-F5344CB8AC3E}">
        <p14:creationId xmlns:p14="http://schemas.microsoft.com/office/powerpoint/2010/main" val="40308690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232673"/>
            <a:ext cx="7886700" cy="2511835"/>
          </a:xfrm>
        </p:spPr>
        <p:txBody>
          <a:bodyPr anchor="b">
            <a:normAutofit/>
          </a:bodyPr>
          <a:lstStyle>
            <a:lvl1pPr>
              <a:defRPr sz="3038"/>
            </a:lvl1pPr>
          </a:lstStyle>
          <a:p>
            <a:r>
              <a:rPr lang="en-US"/>
              <a:t>Click to edit Master title style</a:t>
            </a:r>
            <a:endParaRPr lang="en-US" dirty="0"/>
          </a:p>
        </p:txBody>
      </p:sp>
      <p:sp>
        <p:nvSpPr>
          <p:cNvPr id="4" name="Text Placeholder 3"/>
          <p:cNvSpPr>
            <a:spLocks noGrp="1"/>
          </p:cNvSpPr>
          <p:nvPr>
            <p:ph type="body" sz="half" idx="2"/>
          </p:nvPr>
        </p:nvSpPr>
        <p:spPr>
          <a:xfrm>
            <a:off x="629843" y="4756285"/>
            <a:ext cx="7885509" cy="1140644"/>
          </a:xfrm>
        </p:spPr>
        <p:txBody>
          <a:bodyPr anchor="t"/>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869143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7"/>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8" name="Text Placeholder 3"/>
          <p:cNvSpPr>
            <a:spLocks noGrp="1"/>
          </p:cNvSpPr>
          <p:nvPr>
            <p:ph type="body" sz="half" idx="15"/>
          </p:nvPr>
        </p:nvSpPr>
        <p:spPr>
          <a:xfrm>
            <a:off x="1017600" y="2571751"/>
            <a:ext cx="2195513"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9" name="Text Placeholder 4"/>
          <p:cNvSpPr>
            <a:spLocks noGrp="1"/>
          </p:cNvSpPr>
          <p:nvPr>
            <p:ph type="body" sz="quarter" idx="3"/>
          </p:nvPr>
        </p:nvSpPr>
        <p:spPr>
          <a:xfrm>
            <a:off x="3440998" y="1885950"/>
            <a:ext cx="2202181" cy="576262"/>
          </a:xfrm>
        </p:spPr>
        <p:txBody>
          <a:bodyPr vert="horz" lIns="91440" tIns="45720" rIns="91440" bIns="45720" rtlCol="0" anchor="b">
            <a:noAutofit/>
          </a:bodyPr>
          <a:lstStyle>
            <a:lvl1pPr>
              <a:buNone/>
              <a:defRPr lang="en-US" sz="1350" b="0">
                <a:solidFill>
                  <a:schemeClr val="tx2">
                    <a:lumMod val="50000"/>
                  </a:schemeClr>
                </a:soli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3433081" y="2571751"/>
            <a:ext cx="2210096"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11" name="Text Placeholder 4"/>
          <p:cNvSpPr>
            <a:spLocks noGrp="1"/>
          </p:cNvSpPr>
          <p:nvPr>
            <p:ph type="body" sz="quarter" idx="13"/>
          </p:nvPr>
        </p:nvSpPr>
        <p:spPr>
          <a:xfrm>
            <a:off x="5871779" y="1885950"/>
            <a:ext cx="2199085" cy="576262"/>
          </a:xfrm>
        </p:spPr>
        <p:txBody>
          <a:bodyPr vert="horz" lIns="91440" tIns="45720" rIns="91440" bIns="45720" rtlCol="0" anchor="b">
            <a:noAutofit/>
          </a:bodyPr>
          <a:lstStyle>
            <a:lvl1pPr>
              <a:buNone/>
              <a:defRPr lang="en-US" sz="1350" b="0" dirty="0">
                <a:solidFill>
                  <a:schemeClr val="tx2">
                    <a:lumMod val="50000"/>
                  </a:schemeClr>
                </a:soli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5871779" y="2571751"/>
            <a:ext cx="2199085"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4489936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7"/>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1" name="Text Placeholder 3"/>
          <p:cNvSpPr>
            <a:spLocks noGrp="1"/>
          </p:cNvSpPr>
          <p:nvPr>
            <p:ph type="body" sz="half" idx="18"/>
          </p:nvPr>
        </p:nvSpPr>
        <p:spPr>
          <a:xfrm>
            <a:off x="999064" y="4873767"/>
            <a:ext cx="2205038"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22" name="Text Placeholder 4"/>
          <p:cNvSpPr>
            <a:spLocks noGrp="1"/>
          </p:cNvSpPr>
          <p:nvPr>
            <p:ph type="body" sz="quarter" idx="3"/>
          </p:nvPr>
        </p:nvSpPr>
        <p:spPr>
          <a:xfrm>
            <a:off x="3426749" y="4297503"/>
            <a:ext cx="2197894"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4" name="Text Placeholder 3"/>
          <p:cNvSpPr>
            <a:spLocks noGrp="1"/>
          </p:cNvSpPr>
          <p:nvPr>
            <p:ph type="body" sz="half" idx="19"/>
          </p:nvPr>
        </p:nvSpPr>
        <p:spPr>
          <a:xfrm>
            <a:off x="3425735" y="4873767"/>
            <a:ext cx="2200805"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25" name="Text Placeholder 4"/>
          <p:cNvSpPr>
            <a:spLocks noGrp="1"/>
          </p:cNvSpPr>
          <p:nvPr>
            <p:ph type="body" sz="quarter" idx="13"/>
          </p:nvPr>
        </p:nvSpPr>
        <p:spPr>
          <a:xfrm>
            <a:off x="5853244" y="4297503"/>
            <a:ext cx="2199085"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6" name="Picture Placeholder 2"/>
          <p:cNvSpPr>
            <a:spLocks noGrp="1" noChangeAspect="1"/>
          </p:cNvSpPr>
          <p:nvPr>
            <p:ph type="pic" idx="22"/>
          </p:nvPr>
        </p:nvSpPr>
        <p:spPr>
          <a:xfrm>
            <a:off x="5853243"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7" name="Text Placeholder 3"/>
          <p:cNvSpPr>
            <a:spLocks noGrp="1"/>
          </p:cNvSpPr>
          <p:nvPr>
            <p:ph type="body" sz="half" idx="20"/>
          </p:nvPr>
        </p:nvSpPr>
        <p:spPr>
          <a:xfrm>
            <a:off x="5853149" y="4873765"/>
            <a:ext cx="2201998"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6943986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6208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7005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6072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6"/>
            <a:ext cx="5800725" cy="6072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07713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endParaRPr>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rPr>
              <a:t>© 2017 Pearson Education, Inc., Hoboken, NJ. All rights reserved.         </a:t>
            </a:r>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F95E63-B2FC-6340-819F-09B1386E07DA}" type="slidenum">
              <a:rPr kumimoji="0" lang="en-US" sz="675" b="0" i="0" u="none" strike="noStrike" kern="1200" cap="none" spc="0" normalizeH="0" baseline="0" noProof="0" smtClean="0">
                <a:ln>
                  <a:noFill/>
                </a:ln>
                <a:solidFill>
                  <a:prstClr val="white"/>
                </a:solidFill>
                <a:effectLst>
                  <a:outerShdw blurRad="38100" dist="12700" dir="2700000" algn="tl" rotWithShape="0">
                    <a:prstClr val="black">
                      <a:alpha val="60000"/>
                    </a:prstClr>
                  </a:outerShdw>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endParaRPr>
          </a:p>
        </p:txBody>
      </p:sp>
    </p:spTree>
    <p:extLst>
      <p:ext uri="{BB962C8B-B14F-4D97-AF65-F5344CB8AC3E}">
        <p14:creationId xmlns:p14="http://schemas.microsoft.com/office/powerpoint/2010/main" val="2311994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240742" y="6356354"/>
            <a:ext cx="1190065" cy="365125"/>
          </a:xfrm>
          <a:prstGeom prst="rect">
            <a:avLst/>
          </a:prstGeom>
        </p:spPr>
        <p:txBody>
          <a:bodyPr vert="horz" lIns="91440" tIns="45720" rIns="91440" bIns="45720" rtlCol="0" anchor="ctr"/>
          <a:lstStyle>
            <a:lvl1pPr algn="l">
              <a:defRPr sz="675">
                <a:solidFill>
                  <a:schemeClr val="tx1">
                    <a:lumMod val="8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11/21/2024</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Footer Placeholder 4"/>
          <p:cNvSpPr>
            <a:spLocks noGrp="1"/>
          </p:cNvSpPr>
          <p:nvPr>
            <p:ph type="ftr" sz="quarter" idx="3"/>
          </p:nvPr>
        </p:nvSpPr>
        <p:spPr>
          <a:xfrm>
            <a:off x="4572000" y="6356354"/>
            <a:ext cx="3086100" cy="365125"/>
          </a:xfrm>
          <a:prstGeom prst="rect">
            <a:avLst/>
          </a:prstGeom>
        </p:spPr>
        <p:txBody>
          <a:bodyPr vert="horz" lIns="91440" tIns="45720" rIns="91440" bIns="45720" rtlCol="0" anchor="ctr"/>
          <a:lstStyle>
            <a:lvl1pPr algn="ctr">
              <a:defRPr sz="675">
                <a:solidFill>
                  <a:schemeClr val="tx1">
                    <a:lumMod val="8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Slide Number Placeholder 5"/>
          <p:cNvSpPr>
            <a:spLocks noGrp="1"/>
          </p:cNvSpPr>
          <p:nvPr>
            <p:ph type="sldNum" sz="quarter" idx="4"/>
          </p:nvPr>
        </p:nvSpPr>
        <p:spPr>
          <a:xfrm>
            <a:off x="7799295" y="6356354"/>
            <a:ext cx="716056" cy="365125"/>
          </a:xfrm>
          <a:prstGeom prst="rect">
            <a:avLst/>
          </a:prstGeom>
        </p:spPr>
        <p:txBody>
          <a:bodyPr vert="horz" lIns="91440" tIns="45720" rIns="91440" bIns="45720" rtlCol="0" anchor="ctr"/>
          <a:lstStyle>
            <a:lvl1pPr algn="r">
              <a:defRPr sz="675">
                <a:solidFill>
                  <a:schemeClr val="tx1">
                    <a:lumMod val="8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MSIPCM7eb345afb790f3ab0b028a53" descr="{&quot;HashCode&quot;:439207315,&quot;Placement&quot;:&quot;Footer&quot;,&quot;Top&quot;:519.343,&quot;Left&quot;:0.0,&quot;SlideWidth&quot;:720,&quot;SlideHeight&quot;:540}">
            <a:extLst>
              <a:ext uri="{FF2B5EF4-FFF2-40B4-BE49-F238E27FC236}">
                <a16:creationId xmlns:a16="http://schemas.microsoft.com/office/drawing/2014/main" id="{CD3B6B88-DF48-4AA8-BC6B-FA889E579273}"/>
              </a:ext>
            </a:extLst>
          </p:cNvPr>
          <p:cNvSpPr txBox="1"/>
          <p:nvPr userDrawn="1"/>
        </p:nvSpPr>
        <p:spPr>
          <a:xfrm>
            <a:off x="0" y="6595656"/>
            <a:ext cx="678298" cy="262344"/>
          </a:xfrm>
          <a:prstGeom prst="rect">
            <a:avLst/>
          </a:prstGeom>
          <a:noFill/>
        </p:spPr>
        <p:txBody>
          <a:bodyPr vert="horz" wrap="square" lIns="0" tIns="0" rIns="0" bIns="0"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Internal</a:t>
            </a:r>
          </a:p>
        </p:txBody>
      </p:sp>
    </p:spTree>
    <p:extLst>
      <p:ext uri="{BB962C8B-B14F-4D97-AF65-F5344CB8AC3E}">
        <p14:creationId xmlns:p14="http://schemas.microsoft.com/office/powerpoint/2010/main" val="426535308"/>
      </p:ext>
    </p:extLst>
  </p:cSld>
  <p:clrMap bg1="dk1" tx1="lt1" bg2="dk2" tx2="lt2" accent1="accent1" accent2="accent2" accent3="accent3" accent4="accent4" accent5="accent5" accent6="accent6" hlink="hlink" folHlink="folHlink"/>
  <p:sldLayoutIdLst>
    <p:sldLayoutId id="2147484323" r:id="rId1"/>
    <p:sldLayoutId id="2147484324" r:id="rId2"/>
    <p:sldLayoutId id="2147484325" r:id="rId3"/>
    <p:sldLayoutId id="2147484326" r:id="rId4"/>
    <p:sldLayoutId id="2147484327" r:id="rId5"/>
    <p:sldLayoutId id="2147484328" r:id="rId6"/>
    <p:sldLayoutId id="2147484329" r:id="rId7"/>
    <p:sldLayoutId id="2147484330" r:id="rId8"/>
    <p:sldLayoutId id="2147484331" r:id="rId9"/>
    <p:sldLayoutId id="2147484332" r:id="rId10"/>
    <p:sldLayoutId id="2147484333" r:id="rId11"/>
    <p:sldLayoutId id="2147484334" r:id="rId12"/>
    <p:sldLayoutId id="2147484335" r:id="rId13"/>
    <p:sldLayoutId id="2147484336" r:id="rId14"/>
    <p:sldLayoutId id="2147484337" r:id="rId15"/>
    <p:sldLayoutId id="2147484338" r:id="rId16"/>
    <p:sldLayoutId id="2147484339" r:id="rId17"/>
    <p:sldLayoutId id="2147484340" r:id="rId18"/>
    <p:sldLayoutId id="2147484341" r:id="rId19"/>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514350" rtl="0" eaLnBrk="1" latinLnBrk="0" hangingPunct="1">
        <a:lnSpc>
          <a:spcPct val="100000"/>
        </a:lnSpc>
        <a:spcBef>
          <a:spcPct val="0"/>
        </a:spcBef>
        <a:buNone/>
        <a:defRPr sz="3300" b="0" kern="1200">
          <a:solidFill>
            <a:schemeClr val="tx2">
              <a:lumMod val="50000"/>
            </a:schemeClr>
          </a:solidFill>
          <a:latin typeface="+mj-lt"/>
          <a:ea typeface="+mj-ea"/>
          <a:cs typeface="+mj-cs"/>
        </a:defRPr>
      </a:lvl1pPr>
    </p:titleStyle>
    <p:body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C97956-A00E-4627-BE96-6B529EA2EA8B}"/>
              </a:ext>
            </a:extLst>
          </p:cNvPr>
          <p:cNvSpPr>
            <a:spLocks noGrp="1"/>
          </p:cNvSpPr>
          <p:nvPr>
            <p:ph type="ctrTitle"/>
          </p:nvPr>
        </p:nvSpPr>
        <p:spPr>
          <a:xfrm>
            <a:off x="1657349" y="2699282"/>
            <a:ext cx="6858000" cy="914400"/>
          </a:xfrm>
        </p:spPr>
        <p:txBody>
          <a:bodyPr>
            <a:noAutofit/>
          </a:bodyPr>
          <a:lstStyle/>
          <a:p>
            <a:r>
              <a:rPr lang="en-US" sz="6000" dirty="0">
                <a:cs typeface="Calibri" panose="020F0502020204030204" pitchFamily="34" charset="0"/>
              </a:rPr>
              <a:t>Module 2</a:t>
            </a:r>
          </a:p>
        </p:txBody>
      </p:sp>
      <p:sp>
        <p:nvSpPr>
          <p:cNvPr id="3" name="Subtitle 2"/>
          <p:cNvSpPr>
            <a:spLocks noGrp="1"/>
          </p:cNvSpPr>
          <p:nvPr>
            <p:ph type="subTitle" idx="1"/>
          </p:nvPr>
        </p:nvSpPr>
        <p:spPr/>
        <p:txBody>
          <a:bodyPr>
            <a:noAutofit/>
          </a:bodyPr>
          <a:lstStyle/>
          <a:p>
            <a:r>
              <a:rPr lang="en-CA" sz="4000" b="1" dirty="0">
                <a:solidFill>
                  <a:schemeClr val="tx1"/>
                </a:solidFill>
              </a:rPr>
              <a:t>Photoshop 2</a:t>
            </a:r>
          </a:p>
        </p:txBody>
      </p:sp>
      <p:sp>
        <p:nvSpPr>
          <p:cNvPr id="11" name="Subtitle 2">
            <a:extLst>
              <a:ext uri="{FF2B5EF4-FFF2-40B4-BE49-F238E27FC236}">
                <a16:creationId xmlns:a16="http://schemas.microsoft.com/office/drawing/2014/main" id="{A5FE264B-10A7-486B-8F04-2F58B60FE425}"/>
              </a:ext>
            </a:extLst>
          </p:cNvPr>
          <p:cNvSpPr txBox="1">
            <a:spLocks/>
          </p:cNvSpPr>
          <p:nvPr/>
        </p:nvSpPr>
        <p:spPr>
          <a:xfrm>
            <a:off x="3983200" y="6030686"/>
            <a:ext cx="4524373" cy="487321"/>
          </a:xfrm>
          <a:prstGeom prst="rect">
            <a:avLst/>
          </a:prstGeom>
        </p:spPr>
        <p:txBody>
          <a:bodyPr vert="horz" lIns="91440" tIns="45720" rIns="91440" bIns="45720" rtlCol="0" anchor="b">
            <a:normAutofit/>
          </a:bodyPr>
          <a:lstStyle>
            <a:lvl1pPr marL="0" indent="0" algn="r" defTabSz="514350" rtl="0" eaLnBrk="1" latinLnBrk="0" hangingPunct="1">
              <a:lnSpc>
                <a:spcPct val="100000"/>
              </a:lnSpc>
              <a:spcBef>
                <a:spcPts val="563"/>
              </a:spcBef>
              <a:buFont typeface="Arial" panose="020B0604020202020204" pitchFamily="34" charset="0"/>
              <a:buNone/>
              <a:defRPr sz="1800" b="0" kern="1200">
                <a:solidFill>
                  <a:schemeClr val="tx1">
                    <a:lumMod val="85000"/>
                  </a:schemeClr>
                </a:solidFill>
                <a:latin typeface="+mj-lt"/>
                <a:ea typeface="+mn-ea"/>
                <a:cs typeface="+mn-cs"/>
              </a:defRPr>
            </a:lvl1pPr>
            <a:lvl2pPr marL="257175" indent="0" algn="ctr" defTabSz="514350" rtl="0" eaLnBrk="1" latinLnBrk="0" hangingPunct="1">
              <a:lnSpc>
                <a:spcPct val="100000"/>
              </a:lnSpc>
              <a:spcBef>
                <a:spcPts val="281"/>
              </a:spcBef>
              <a:buFont typeface="Arial" panose="020B0604020202020204" pitchFamily="34" charset="0"/>
              <a:buNone/>
              <a:defRPr sz="1125" kern="1200">
                <a:solidFill>
                  <a:schemeClr val="bg1"/>
                </a:solidFill>
                <a:latin typeface="+mn-lt"/>
                <a:ea typeface="+mn-ea"/>
                <a:cs typeface="+mn-cs"/>
              </a:defRPr>
            </a:lvl2pPr>
            <a:lvl3pPr marL="514350" indent="0" algn="ctr" defTabSz="514350" rtl="0" eaLnBrk="1" latinLnBrk="0" hangingPunct="1">
              <a:lnSpc>
                <a:spcPct val="100000"/>
              </a:lnSpc>
              <a:spcBef>
                <a:spcPts val="281"/>
              </a:spcBef>
              <a:buFont typeface="Arial" panose="020B0604020202020204" pitchFamily="34" charset="0"/>
              <a:buNone/>
              <a:defRPr sz="1013" kern="1200">
                <a:solidFill>
                  <a:schemeClr val="bg1"/>
                </a:solidFill>
                <a:latin typeface="+mn-lt"/>
                <a:ea typeface="+mn-ea"/>
                <a:cs typeface="+mn-cs"/>
              </a:defRPr>
            </a:lvl3pPr>
            <a:lvl4pPr marL="771525" indent="0" algn="ctr" defTabSz="514350" rtl="0" eaLnBrk="1" latinLnBrk="0" hangingPunct="1">
              <a:lnSpc>
                <a:spcPct val="100000"/>
              </a:lnSpc>
              <a:spcBef>
                <a:spcPts val="281"/>
              </a:spcBef>
              <a:buFont typeface="Arial" panose="020B0604020202020204" pitchFamily="34" charset="0"/>
              <a:buNone/>
              <a:defRPr sz="900" kern="1200">
                <a:solidFill>
                  <a:schemeClr val="bg1"/>
                </a:solidFill>
                <a:latin typeface="+mn-lt"/>
                <a:ea typeface="+mn-ea"/>
                <a:cs typeface="+mn-cs"/>
              </a:defRPr>
            </a:lvl4pPr>
            <a:lvl5pPr marL="1028700" indent="0" algn="ctr" defTabSz="514350" rtl="0" eaLnBrk="1" latinLnBrk="0" hangingPunct="1">
              <a:lnSpc>
                <a:spcPct val="100000"/>
              </a:lnSpc>
              <a:spcBef>
                <a:spcPts val="281"/>
              </a:spcBef>
              <a:buFont typeface="Arial" panose="020B0604020202020204" pitchFamily="34" charset="0"/>
              <a:buNone/>
              <a:defRPr sz="900" kern="1200">
                <a:solidFill>
                  <a:schemeClr val="bg1"/>
                </a:solidFill>
                <a:latin typeface="+mn-lt"/>
                <a:ea typeface="+mn-ea"/>
                <a:cs typeface="+mn-cs"/>
              </a:defRPr>
            </a:lvl5pPr>
            <a:lvl6pPr marL="128587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6pPr>
            <a:lvl7pPr marL="154305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7pPr>
            <a:lvl8pPr marL="180022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8pPr>
            <a:lvl9pPr marL="205740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9pPr>
          </a:lstStyle>
          <a:p>
            <a:pPr marL="0" marR="0" lvl="0" indent="0" algn="r" defTabSz="514350" rtl="0" eaLnBrk="1" fontAlgn="auto" latinLnBrk="0" hangingPunct="1">
              <a:lnSpc>
                <a:spcPct val="100000"/>
              </a:lnSpc>
              <a:spcBef>
                <a:spcPts val="563"/>
              </a:spcBef>
              <a:spcAft>
                <a:spcPts val="0"/>
              </a:spcAft>
              <a:buClrTx/>
              <a:buSzTx/>
              <a:buFont typeface="Arial" panose="020B0604020202020204" pitchFamily="34" charset="0"/>
              <a:buNone/>
              <a:tabLst/>
              <a:defRPr/>
            </a:pPr>
            <a:r>
              <a:rPr kumimoji="0" lang="en-US" sz="1600" b="1" i="0" u="none" strike="noStrike" kern="1200" cap="all" spc="0" normalizeH="0" baseline="0" noProof="0" dirty="0">
                <a:ln>
                  <a:noFill/>
                </a:ln>
                <a:solidFill>
                  <a:srgbClr val="DEDEDE">
                    <a:lumMod val="50000"/>
                  </a:srgbClr>
                </a:solidFill>
                <a:effectLst/>
                <a:uLnTx/>
                <a:uFillTx/>
                <a:latin typeface="Calibri" panose="020F0502020204030204" pitchFamily="34" charset="0"/>
                <a:ea typeface="+mn-ea"/>
                <a:cs typeface="Calibri" panose="020F0502020204030204" pitchFamily="34" charset="0"/>
              </a:rPr>
              <a:t>INTERNET APPLICATIONS &amp; WEB DEVELOPMENT</a:t>
            </a:r>
          </a:p>
        </p:txBody>
      </p:sp>
    </p:spTree>
    <p:extLst>
      <p:ext uri="{BB962C8B-B14F-4D97-AF65-F5344CB8AC3E}">
        <p14:creationId xmlns:p14="http://schemas.microsoft.com/office/powerpoint/2010/main" val="3906848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38697" y="762000"/>
            <a:ext cx="2563514" cy="677731"/>
          </a:xfrm>
        </p:spPr>
        <p:txBody>
          <a:bodyPr>
            <a:normAutofit fontScale="90000"/>
          </a:bodyPr>
          <a:lstStyle/>
          <a:p>
            <a:r>
              <a:rPr lang="en-US" b="1" dirty="0"/>
              <a:t>Learn about Photoshop by </a:t>
            </a:r>
            <a:br>
              <a:rPr lang="en-US" b="1" dirty="0"/>
            </a:br>
            <a:r>
              <a:rPr lang="en-US" b="1" dirty="0"/>
              <a:t>Using Help</a:t>
            </a:r>
          </a:p>
        </p:txBody>
      </p:sp>
      <p:sp>
        <p:nvSpPr>
          <p:cNvPr id="14339" name="Rectangle 3"/>
          <p:cNvSpPr>
            <a:spLocks noGrp="1" noChangeArrowheads="1"/>
          </p:cNvSpPr>
          <p:nvPr>
            <p:ph idx="1"/>
          </p:nvPr>
        </p:nvSpPr>
        <p:spPr>
          <a:xfrm>
            <a:off x="484486" y="1834178"/>
            <a:ext cx="3659767" cy="4647304"/>
          </a:xfrm>
        </p:spPr>
        <p:txBody>
          <a:bodyPr/>
          <a:lstStyle/>
          <a:p>
            <a:r>
              <a:rPr lang="en-US" dirty="0"/>
              <a:t>Help &gt; Photoshop Help</a:t>
            </a:r>
          </a:p>
          <a:p>
            <a:r>
              <a:rPr lang="en-US" dirty="0"/>
              <a:t>Photoshop Discover dialogue box opens</a:t>
            </a:r>
          </a:p>
          <a:p>
            <a:r>
              <a:rPr lang="en-US" dirty="0"/>
              <a:t>You can click a tutorial, quick action or connect to guides or support community</a:t>
            </a:r>
          </a:p>
          <a:p>
            <a:r>
              <a:rPr lang="en-US" dirty="0"/>
              <a:t> Enter a keyword in the Search text box </a:t>
            </a:r>
          </a:p>
        </p:txBody>
      </p:sp>
      <p:pic>
        <p:nvPicPr>
          <p:cNvPr id="2" name="Picture 1" descr="A screenshot of the Photoshop help screen ">
            <a:extLst>
              <a:ext uri="{FF2B5EF4-FFF2-40B4-BE49-F238E27FC236}">
                <a16:creationId xmlns:a16="http://schemas.microsoft.com/office/drawing/2014/main" id="{36F6DB2E-4F1C-4A28-9682-7855D87D6321}"/>
              </a:ext>
            </a:extLst>
          </p:cNvPr>
          <p:cNvPicPr>
            <a:picLocks noChangeAspect="1"/>
          </p:cNvPicPr>
          <p:nvPr/>
        </p:nvPicPr>
        <p:blipFill>
          <a:blip r:embed="rId3"/>
          <a:stretch>
            <a:fillRect/>
          </a:stretch>
        </p:blipFill>
        <p:spPr>
          <a:xfrm>
            <a:off x="4406749" y="930274"/>
            <a:ext cx="4108601" cy="5562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1216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62017" y="762000"/>
            <a:ext cx="3904703" cy="677731"/>
          </a:xfrm>
        </p:spPr>
        <p:txBody>
          <a:bodyPr>
            <a:normAutofit/>
          </a:bodyPr>
          <a:lstStyle/>
          <a:p>
            <a:r>
              <a:rPr lang="en-US" b="1" dirty="0"/>
              <a:t>Contextual Task Bar</a:t>
            </a:r>
          </a:p>
        </p:txBody>
      </p:sp>
      <p:sp>
        <p:nvSpPr>
          <p:cNvPr id="14339" name="Rectangle 3"/>
          <p:cNvSpPr>
            <a:spLocks noGrp="1" noChangeArrowheads="1"/>
          </p:cNvSpPr>
          <p:nvPr>
            <p:ph idx="1"/>
          </p:nvPr>
        </p:nvSpPr>
        <p:spPr>
          <a:xfrm>
            <a:off x="371028" y="1288196"/>
            <a:ext cx="7791383" cy="4647304"/>
          </a:xfrm>
        </p:spPr>
        <p:txBody>
          <a:bodyPr>
            <a:normAutofit fontScale="70000" lnSpcReduction="20000"/>
          </a:bodyPr>
          <a:lstStyle/>
          <a:p>
            <a:endParaRPr lang="en-CA" dirty="0"/>
          </a:p>
          <a:p>
            <a:pPr marL="0" indent="0">
              <a:lnSpc>
                <a:spcPct val="120000"/>
              </a:lnSpc>
              <a:buNone/>
            </a:pPr>
            <a:r>
              <a:rPr lang="en-CA" dirty="0"/>
              <a:t>The Contextual Task Bar in Adobe Photoshop is a dynamic interface element that appears at the top of the workspace. It offers quick access to settings and options that are directly related to the tool or task you are currently working on.</a:t>
            </a:r>
          </a:p>
          <a:p>
            <a:pPr marL="0" indent="0">
              <a:lnSpc>
                <a:spcPct val="120000"/>
              </a:lnSpc>
              <a:buNone/>
            </a:pPr>
            <a:r>
              <a:rPr lang="en-CA" dirty="0"/>
              <a:t>Here’s what you need to know:</a:t>
            </a:r>
          </a:p>
          <a:p>
            <a:pPr>
              <a:lnSpc>
                <a:spcPct val="120000"/>
              </a:lnSpc>
              <a:buFont typeface="+mj-lt"/>
              <a:buAutoNum type="arabicPeriod"/>
            </a:pPr>
            <a:r>
              <a:rPr lang="en-CA" b="1" dirty="0"/>
              <a:t>Tool-Specific Controls</a:t>
            </a:r>
            <a:r>
              <a:rPr lang="en-CA" dirty="0"/>
              <a:t>: When you select a tool (like the Brush or Marquee tool), the Contextual Task Bar updates to show options relevant to that tool. For instance, with the Brush tool, you can adjust size, hardness, and opacity right from this bar.</a:t>
            </a:r>
          </a:p>
          <a:p>
            <a:pPr>
              <a:lnSpc>
                <a:spcPct val="120000"/>
              </a:lnSpc>
              <a:buFont typeface="+mj-lt"/>
              <a:buAutoNum type="arabicPeriod"/>
            </a:pPr>
            <a:r>
              <a:rPr lang="en-CA" b="1" dirty="0"/>
              <a:t>Layer and Adjustment Options</a:t>
            </a:r>
            <a:r>
              <a:rPr lang="en-CA" dirty="0"/>
              <a:t>: The bar also provides quick access to controls for layers and adjustments depending on what is currently active in your project. If you’re editing text, for example, it will display text formatting options like font style and size.</a:t>
            </a:r>
          </a:p>
          <a:p>
            <a:pPr>
              <a:lnSpc>
                <a:spcPct val="120000"/>
              </a:lnSpc>
              <a:buFont typeface="+mj-lt"/>
              <a:buAutoNum type="arabicPeriod"/>
            </a:pPr>
            <a:r>
              <a:rPr lang="en-CA" b="1" dirty="0"/>
              <a:t>Efficiency Boost</a:t>
            </a:r>
            <a:r>
              <a:rPr lang="en-CA" dirty="0"/>
              <a:t>: By consolidating relevant controls in one place, the Contextual Task Bar helps streamline your workflow. It minimizes the need to navigate through various menus or panels, allowing you to make adjustments more efficiently.</a:t>
            </a:r>
          </a:p>
        </p:txBody>
      </p:sp>
      <p:pic>
        <p:nvPicPr>
          <p:cNvPr id="3" name="Picture 2" descr="A screenshot of the Contextual Task Bar">
            <a:extLst>
              <a:ext uri="{FF2B5EF4-FFF2-40B4-BE49-F238E27FC236}">
                <a16:creationId xmlns:a16="http://schemas.microsoft.com/office/drawing/2014/main" id="{04C357B6-59D8-3AA0-4141-157B78CBDCF2}"/>
              </a:ext>
            </a:extLst>
          </p:cNvPr>
          <p:cNvPicPr>
            <a:picLocks noChangeAspect="1"/>
          </p:cNvPicPr>
          <p:nvPr/>
        </p:nvPicPr>
        <p:blipFill>
          <a:blip r:embed="rId3"/>
          <a:stretch>
            <a:fillRect/>
          </a:stretch>
        </p:blipFill>
        <p:spPr>
          <a:xfrm>
            <a:off x="4266720" y="815540"/>
            <a:ext cx="4383953" cy="419116"/>
          </a:xfrm>
          <a:prstGeom prst="rect">
            <a:avLst/>
          </a:prstGeom>
        </p:spPr>
      </p:pic>
    </p:spTree>
    <p:extLst>
      <p:ext uri="{BB962C8B-B14F-4D97-AF65-F5344CB8AC3E}">
        <p14:creationId xmlns:p14="http://schemas.microsoft.com/office/powerpoint/2010/main" val="3415492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b="1" dirty="0"/>
              <a:t>History Panel and Undo Command</a:t>
            </a:r>
          </a:p>
        </p:txBody>
      </p:sp>
      <p:sp>
        <p:nvSpPr>
          <p:cNvPr id="13315" name="Rectangle 3"/>
          <p:cNvSpPr>
            <a:spLocks noGrp="1" noChangeArrowheads="1"/>
          </p:cNvSpPr>
          <p:nvPr>
            <p:ph idx="1"/>
          </p:nvPr>
        </p:nvSpPr>
        <p:spPr/>
        <p:txBody>
          <a:bodyPr/>
          <a:lstStyle/>
          <a:p>
            <a:r>
              <a:rPr lang="en-US" dirty="0"/>
              <a:t>The History panel contains a record of each task completed in an image</a:t>
            </a:r>
          </a:p>
          <a:p>
            <a:r>
              <a:rPr lang="en-US" dirty="0"/>
              <a:t>The record of an event is called a state</a:t>
            </a:r>
          </a:p>
          <a:p>
            <a:r>
              <a:rPr lang="en-US" dirty="0"/>
              <a:t>The History panel displays up to 1000 states, but will slow down your performance</a:t>
            </a:r>
          </a:p>
          <a:p>
            <a:pPr lvl="1"/>
            <a:r>
              <a:rPr lang="en-US" dirty="0"/>
              <a:t>Photoshop &gt; Preferences &gt; Performance</a:t>
            </a:r>
          </a:p>
          <a:p>
            <a:pPr lvl="1"/>
            <a:endParaRPr lang="en-US" dirty="0"/>
          </a:p>
          <a:p>
            <a:pPr lvl="1"/>
            <a:r>
              <a:rPr lang="en-US" dirty="0"/>
              <a:t>To Undo you last command Edit&gt;</a:t>
            </a:r>
            <a:r>
              <a:rPr lang="en-US" dirty="0" err="1"/>
              <a:t>unmove</a:t>
            </a:r>
            <a:r>
              <a:rPr lang="en-US" dirty="0"/>
              <a:t> or Ctrl/</a:t>
            </a:r>
            <a:r>
              <a:rPr lang="en-US" dirty="0" err="1"/>
              <a:t>Cmd</a:t>
            </a:r>
            <a:r>
              <a:rPr lang="en-US" dirty="0"/>
              <a:t> + Z</a:t>
            </a:r>
          </a:p>
        </p:txBody>
      </p:sp>
    </p:spTree>
    <p:extLst>
      <p:ext uri="{BB962C8B-B14F-4D97-AF65-F5344CB8AC3E}">
        <p14:creationId xmlns:p14="http://schemas.microsoft.com/office/powerpoint/2010/main" val="848852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402044" y="437149"/>
            <a:ext cx="8444753" cy="677731"/>
          </a:xfrm>
        </p:spPr>
        <p:txBody>
          <a:bodyPr/>
          <a:lstStyle/>
          <a:p>
            <a:r>
              <a:rPr lang="en-US" b="1" dirty="0"/>
              <a:t>Understanding Layers</a:t>
            </a:r>
          </a:p>
        </p:txBody>
      </p:sp>
      <p:sp>
        <p:nvSpPr>
          <p:cNvPr id="10243" name="Rectangle 8"/>
          <p:cNvSpPr>
            <a:spLocks noGrp="1" noChangeArrowheads="1"/>
          </p:cNvSpPr>
          <p:nvPr>
            <p:ph idx="1"/>
          </p:nvPr>
        </p:nvSpPr>
        <p:spPr>
          <a:xfrm>
            <a:off x="402044" y="1039570"/>
            <a:ext cx="8588484" cy="418003"/>
          </a:xfrm>
        </p:spPr>
        <p:txBody>
          <a:bodyPr>
            <a:normAutofit/>
          </a:bodyPr>
          <a:lstStyle/>
          <a:p>
            <a:pPr marL="0" indent="0">
              <a:buNone/>
            </a:pPr>
            <a:r>
              <a:rPr lang="en-US" sz="2000" dirty="0"/>
              <a:t>Layers allow you  to control individual elements in a photoshop document</a:t>
            </a:r>
          </a:p>
        </p:txBody>
      </p:sp>
      <p:pic>
        <p:nvPicPr>
          <p:cNvPr id="2" name="Picture 1" descr="A sceenshot of an images with an open layers panel showing various layers">
            <a:extLst>
              <a:ext uri="{FF2B5EF4-FFF2-40B4-BE49-F238E27FC236}">
                <a16:creationId xmlns:a16="http://schemas.microsoft.com/office/drawing/2014/main" id="{43E6830C-EB0A-4B82-9505-DEC1E613D9B7}"/>
              </a:ext>
            </a:extLst>
          </p:cNvPr>
          <p:cNvPicPr>
            <a:picLocks noChangeAspect="1"/>
          </p:cNvPicPr>
          <p:nvPr/>
        </p:nvPicPr>
        <p:blipFill>
          <a:blip r:embed="rId3"/>
          <a:stretch>
            <a:fillRect/>
          </a:stretch>
        </p:blipFill>
        <p:spPr>
          <a:xfrm>
            <a:off x="515560" y="1705502"/>
            <a:ext cx="6772278" cy="3845457"/>
          </a:xfrm>
          <a:prstGeom prst="rect">
            <a:avLst/>
          </a:prstGeom>
        </p:spPr>
      </p:pic>
      <p:sp>
        <p:nvSpPr>
          <p:cNvPr id="4" name="TextBox 3">
            <a:extLst>
              <a:ext uri="{FF2B5EF4-FFF2-40B4-BE49-F238E27FC236}">
                <a16:creationId xmlns:a16="http://schemas.microsoft.com/office/drawing/2014/main" id="{3B784EC1-F5DB-48C7-873A-6DD92013D36A}"/>
              </a:ext>
              <a:ext uri="{C183D7F6-B498-43B3-948B-1728B52AA6E4}">
                <adec:decorative xmlns:adec="http://schemas.microsoft.com/office/drawing/2017/decorative" val="1"/>
              </a:ext>
            </a:extLst>
          </p:cNvPr>
          <p:cNvSpPr txBox="1"/>
          <p:nvPr/>
        </p:nvSpPr>
        <p:spPr>
          <a:xfrm>
            <a:off x="8070253" y="3492329"/>
            <a:ext cx="920275" cy="276999"/>
          </a:xfrm>
          <a:prstGeom prst="rect">
            <a:avLst/>
          </a:prstGeom>
          <a:noFill/>
        </p:spPr>
        <p:txBody>
          <a:bodyPr wrap="square" rtlCol="0">
            <a:spAutoFit/>
          </a:bodyPr>
          <a:lstStyle/>
          <a:p>
            <a:r>
              <a:rPr lang="en-CA" sz="1000" dirty="0">
                <a:solidFill>
                  <a:schemeClr val="bg1"/>
                </a:solidFill>
              </a:rPr>
              <a:t>Layers </a:t>
            </a:r>
            <a:r>
              <a:rPr lang="en-CA" sz="1200" dirty="0">
                <a:solidFill>
                  <a:schemeClr val="bg1"/>
                </a:solidFill>
              </a:rPr>
              <a:t>panel</a:t>
            </a:r>
          </a:p>
        </p:txBody>
      </p:sp>
      <p:sp>
        <p:nvSpPr>
          <p:cNvPr id="74" name="TextBox 73">
            <a:extLst>
              <a:ext uri="{FF2B5EF4-FFF2-40B4-BE49-F238E27FC236}">
                <a16:creationId xmlns:a16="http://schemas.microsoft.com/office/drawing/2014/main" id="{7D951533-5667-4B5B-9560-32D94F7C6E0D}"/>
              </a:ext>
              <a:ext uri="{C183D7F6-B498-43B3-948B-1728B52AA6E4}">
                <adec:decorative xmlns:adec="http://schemas.microsoft.com/office/drawing/2017/decorative" val="1"/>
              </a:ext>
            </a:extLst>
          </p:cNvPr>
          <p:cNvSpPr txBox="1"/>
          <p:nvPr/>
        </p:nvSpPr>
        <p:spPr>
          <a:xfrm>
            <a:off x="7908665" y="2690216"/>
            <a:ext cx="920275" cy="461665"/>
          </a:xfrm>
          <a:prstGeom prst="rect">
            <a:avLst/>
          </a:prstGeom>
          <a:noFill/>
        </p:spPr>
        <p:txBody>
          <a:bodyPr wrap="square" rtlCol="0">
            <a:spAutoFit/>
          </a:bodyPr>
          <a:lstStyle/>
          <a:p>
            <a:r>
              <a:rPr lang="en-CA" sz="1200" dirty="0">
                <a:solidFill>
                  <a:schemeClr val="bg1"/>
                </a:solidFill>
              </a:rPr>
              <a:t>Individual layers</a:t>
            </a:r>
          </a:p>
        </p:txBody>
      </p:sp>
      <p:cxnSp>
        <p:nvCxnSpPr>
          <p:cNvPr id="7" name="Straight Arrow Connector 6">
            <a:extLst>
              <a:ext uri="{FF2B5EF4-FFF2-40B4-BE49-F238E27FC236}">
                <a16:creationId xmlns:a16="http://schemas.microsoft.com/office/drawing/2014/main" id="{3D37070A-AF31-4BDE-A70D-A69FE62C4517}"/>
              </a:ext>
              <a:ext uri="{C183D7F6-B498-43B3-948B-1728B52AA6E4}">
                <adec:decorative xmlns:adec="http://schemas.microsoft.com/office/drawing/2017/decorative" val="1"/>
              </a:ext>
            </a:extLst>
          </p:cNvPr>
          <p:cNvCxnSpPr>
            <a:cxnSpLocks/>
          </p:cNvCxnSpPr>
          <p:nvPr/>
        </p:nvCxnSpPr>
        <p:spPr>
          <a:xfrm flipH="1">
            <a:off x="6944061" y="2895600"/>
            <a:ext cx="904539"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A37FD8C-7C88-4424-9908-48E28E6E9889}"/>
              </a:ext>
              <a:ext uri="{C183D7F6-B498-43B3-948B-1728B52AA6E4}">
                <adec:decorative xmlns:adec="http://schemas.microsoft.com/office/drawing/2017/decorative" val="1"/>
              </a:ext>
            </a:extLst>
          </p:cNvPr>
          <p:cNvCxnSpPr/>
          <p:nvPr/>
        </p:nvCxnSpPr>
        <p:spPr>
          <a:xfrm flipH="1">
            <a:off x="6926970" y="3032117"/>
            <a:ext cx="546656" cy="406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3C66C01-8F75-4A1B-A070-D87B41755D54}"/>
              </a:ext>
              <a:ext uri="{C183D7F6-B498-43B3-948B-1728B52AA6E4}">
                <adec:decorative xmlns:adec="http://schemas.microsoft.com/office/drawing/2017/decorative" val="1"/>
              </a:ext>
            </a:extLst>
          </p:cNvPr>
          <p:cNvCxnSpPr>
            <a:cxnSpLocks/>
          </p:cNvCxnSpPr>
          <p:nvPr/>
        </p:nvCxnSpPr>
        <p:spPr>
          <a:xfrm flipH="1">
            <a:off x="6952479" y="3013532"/>
            <a:ext cx="546762" cy="782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ight Brace 2">
            <a:extLst>
              <a:ext uri="{FF2B5EF4-FFF2-40B4-BE49-F238E27FC236}">
                <a16:creationId xmlns:a16="http://schemas.microsoft.com/office/drawing/2014/main" id="{6E0B35DD-0961-48C9-AE97-616E8764195C}"/>
              </a:ext>
              <a:ext uri="{C183D7F6-B498-43B3-948B-1728B52AA6E4}">
                <adec:decorative xmlns:adec="http://schemas.microsoft.com/office/drawing/2017/decorative" val="1"/>
              </a:ext>
            </a:extLst>
          </p:cNvPr>
          <p:cNvSpPr/>
          <p:nvPr/>
        </p:nvSpPr>
        <p:spPr>
          <a:xfrm>
            <a:off x="7543800" y="2590800"/>
            <a:ext cx="517095" cy="20748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4135886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457200" y="489069"/>
            <a:ext cx="8444753" cy="677731"/>
          </a:xfrm>
        </p:spPr>
        <p:txBody>
          <a:bodyPr/>
          <a:lstStyle/>
          <a:p>
            <a:r>
              <a:rPr lang="en-US" b="1" dirty="0"/>
              <a:t>Tiling multiple images</a:t>
            </a:r>
          </a:p>
        </p:txBody>
      </p:sp>
      <p:sp>
        <p:nvSpPr>
          <p:cNvPr id="3" name="TextBox 2">
            <a:extLst>
              <a:ext uri="{FF2B5EF4-FFF2-40B4-BE49-F238E27FC236}">
                <a16:creationId xmlns:a16="http://schemas.microsoft.com/office/drawing/2014/main" id="{D1415B8E-DD36-426B-84DF-F0A34B2B8976}"/>
              </a:ext>
            </a:extLst>
          </p:cNvPr>
          <p:cNvSpPr txBox="1"/>
          <p:nvPr/>
        </p:nvSpPr>
        <p:spPr>
          <a:xfrm>
            <a:off x="460374" y="1216696"/>
            <a:ext cx="7613652" cy="646331"/>
          </a:xfrm>
          <a:prstGeom prst="rect">
            <a:avLst/>
          </a:prstGeom>
          <a:noFill/>
        </p:spPr>
        <p:txBody>
          <a:bodyPr wrap="square" rtlCol="0">
            <a:spAutoFit/>
          </a:bodyPr>
          <a:lstStyle/>
          <a:p>
            <a:r>
              <a:rPr lang="en-CA" dirty="0">
                <a:solidFill>
                  <a:schemeClr val="bg1"/>
                </a:solidFill>
              </a:rPr>
              <a:t>Arrange open documents into vertical or horizontal tiles</a:t>
            </a:r>
          </a:p>
          <a:p>
            <a:r>
              <a:rPr lang="en-CA" dirty="0">
                <a:solidFill>
                  <a:schemeClr val="bg1"/>
                </a:solidFill>
              </a:rPr>
              <a:t>Window&gt;Arrange and choose tile configuration </a:t>
            </a:r>
          </a:p>
        </p:txBody>
      </p:sp>
      <p:pic>
        <p:nvPicPr>
          <p:cNvPr id="6" name="Picture 5" descr="A screenshot of images open in Photoshop and tiled using the Arrange function">
            <a:extLst>
              <a:ext uri="{FF2B5EF4-FFF2-40B4-BE49-F238E27FC236}">
                <a16:creationId xmlns:a16="http://schemas.microsoft.com/office/drawing/2014/main" id="{D22E3B87-EA10-46C7-845A-8085E4D88F11}"/>
              </a:ext>
            </a:extLst>
          </p:cNvPr>
          <p:cNvPicPr>
            <a:picLocks noChangeAspect="1"/>
          </p:cNvPicPr>
          <p:nvPr/>
        </p:nvPicPr>
        <p:blipFill>
          <a:blip r:embed="rId3"/>
          <a:stretch>
            <a:fillRect/>
          </a:stretch>
        </p:blipFill>
        <p:spPr>
          <a:xfrm>
            <a:off x="533400" y="1944553"/>
            <a:ext cx="6465891" cy="3516335"/>
          </a:xfrm>
          <a:prstGeom prst="rect">
            <a:avLst/>
          </a:prstGeom>
        </p:spPr>
      </p:pic>
      <p:pic>
        <p:nvPicPr>
          <p:cNvPr id="7" name="Picture 6" descr="A screenshot of the arrange panel">
            <a:extLst>
              <a:ext uri="{FF2B5EF4-FFF2-40B4-BE49-F238E27FC236}">
                <a16:creationId xmlns:a16="http://schemas.microsoft.com/office/drawing/2014/main" id="{3BE5F150-5779-7077-0535-056BF21890C4}"/>
              </a:ext>
            </a:extLst>
          </p:cNvPr>
          <p:cNvPicPr>
            <a:picLocks noChangeAspect="1"/>
          </p:cNvPicPr>
          <p:nvPr/>
        </p:nvPicPr>
        <p:blipFill>
          <a:blip r:embed="rId4"/>
          <a:stretch>
            <a:fillRect/>
          </a:stretch>
        </p:blipFill>
        <p:spPr>
          <a:xfrm>
            <a:off x="4772172" y="1828153"/>
            <a:ext cx="4138019" cy="1920406"/>
          </a:xfrm>
          <a:prstGeom prst="rect">
            <a:avLst/>
          </a:prstGeom>
        </p:spPr>
      </p:pic>
    </p:spTree>
    <p:extLst>
      <p:ext uri="{BB962C8B-B14F-4D97-AF65-F5344CB8AC3E}">
        <p14:creationId xmlns:p14="http://schemas.microsoft.com/office/powerpoint/2010/main" val="1518839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44A4811-7B96-CF58-7E03-E9780A70BF53}"/>
              </a:ext>
            </a:extLst>
          </p:cNvPr>
          <p:cNvSpPr txBox="1">
            <a:spLocks noGrp="1"/>
          </p:cNvSpPr>
          <p:nvPr>
            <p:ph type="title" idx="4294967295"/>
          </p:nvPr>
        </p:nvSpPr>
        <p:spPr>
          <a:xfrm>
            <a:off x="602913" y="431778"/>
            <a:ext cx="7613652"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chemeClr val="bg1"/>
                </a:solidFill>
                <a:effectLst/>
                <a:uLnTx/>
                <a:uFillTx/>
                <a:latin typeface="+mn-lt"/>
                <a:ea typeface="+mn-ea"/>
                <a:cs typeface="+mn-cs"/>
              </a:rPr>
              <a:t>Target an open document by clicking on it </a:t>
            </a:r>
          </a:p>
        </p:txBody>
      </p:sp>
      <p:pic>
        <p:nvPicPr>
          <p:cNvPr id="6" name="Picture 5" descr="A screnshot of multiple open documents in Photoshop. One doument is highlight becuse it it selected">
            <a:extLst>
              <a:ext uri="{FF2B5EF4-FFF2-40B4-BE49-F238E27FC236}">
                <a16:creationId xmlns:a16="http://schemas.microsoft.com/office/drawing/2014/main" id="{D22E3B87-EA10-46C7-845A-8085E4D88F11}"/>
              </a:ext>
            </a:extLst>
          </p:cNvPr>
          <p:cNvPicPr>
            <a:picLocks noChangeAspect="1"/>
          </p:cNvPicPr>
          <p:nvPr/>
        </p:nvPicPr>
        <p:blipFill>
          <a:blip r:embed="rId3"/>
          <a:stretch>
            <a:fillRect/>
          </a:stretch>
        </p:blipFill>
        <p:spPr>
          <a:xfrm>
            <a:off x="568407" y="914400"/>
            <a:ext cx="8007186" cy="4354535"/>
          </a:xfrm>
          <a:prstGeom prst="rect">
            <a:avLst/>
          </a:prstGeom>
        </p:spPr>
      </p:pic>
      <p:sp>
        <p:nvSpPr>
          <p:cNvPr id="15" name="Rectangle 8">
            <a:extLst>
              <a:ext uri="{FF2B5EF4-FFF2-40B4-BE49-F238E27FC236}">
                <a16:creationId xmlns:a16="http://schemas.microsoft.com/office/drawing/2014/main" id="{2C4EA5A7-6CE2-4FA8-AC17-FD9E2BA09B3F}"/>
              </a:ext>
              <a:ext uri="{C183D7F6-B498-43B3-948B-1728B52AA6E4}">
                <adec:decorative xmlns:adec="http://schemas.microsoft.com/office/drawing/2017/decorative" val="1"/>
              </a:ext>
            </a:extLst>
          </p:cNvPr>
          <p:cNvSpPr txBox="1">
            <a:spLocks noChangeArrowheads="1"/>
          </p:cNvSpPr>
          <p:nvPr/>
        </p:nvSpPr>
        <p:spPr>
          <a:xfrm>
            <a:off x="5333999" y="3049588"/>
            <a:ext cx="2359025" cy="741337"/>
          </a:xfrm>
          <a:prstGeom prst="rect">
            <a:avLst/>
          </a:prstGeom>
          <a:solidFill>
            <a:schemeClr val="tx1"/>
          </a:solidFill>
        </p:spPr>
        <p:txBody>
          <a:bodyPr vert="horz" lIns="91440" tIns="45720" rIns="91440" bIns="45720" rtlCol="0">
            <a:normAutofit fontScale="85000" lnSpcReduction="20000"/>
          </a:bodyPr>
          <a:lst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Font typeface="Arial" panose="020B0604020202020204" pitchFamily="34" charset="0"/>
              <a:buNone/>
            </a:pPr>
            <a:r>
              <a:rPr lang="en-US" sz="2000" dirty="0"/>
              <a:t>Untitled – 1 document is targeted because the name is highlighted</a:t>
            </a:r>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
        <p:nvSpPr>
          <p:cNvPr id="8" name="Oval 7">
            <a:extLst>
              <a:ext uri="{FF2B5EF4-FFF2-40B4-BE49-F238E27FC236}">
                <a16:creationId xmlns:a16="http://schemas.microsoft.com/office/drawing/2014/main" id="{C84884A0-A47C-4F74-9D52-413563F47F05}"/>
              </a:ext>
              <a:ext uri="{C183D7F6-B498-43B3-948B-1728B52AA6E4}">
                <adec:decorative xmlns:adec="http://schemas.microsoft.com/office/drawing/2017/decorative" val="1"/>
              </a:ext>
            </a:extLst>
          </p:cNvPr>
          <p:cNvSpPr/>
          <p:nvPr/>
        </p:nvSpPr>
        <p:spPr>
          <a:xfrm>
            <a:off x="3124200" y="3124200"/>
            <a:ext cx="1447800" cy="56753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0E86CE97-C628-4CF0-84B6-4835D6D53DF1}"/>
              </a:ext>
              <a:ext uri="{C183D7F6-B498-43B3-948B-1728B52AA6E4}">
                <adec:decorative xmlns:adec="http://schemas.microsoft.com/office/drawing/2017/decorative" val="1"/>
              </a:ext>
            </a:extLst>
          </p:cNvPr>
          <p:cNvCxnSpPr>
            <a:cxnSpLocks/>
            <a:stCxn id="15" idx="1"/>
          </p:cNvCxnSpPr>
          <p:nvPr/>
        </p:nvCxnSpPr>
        <p:spPr>
          <a:xfrm flipH="1">
            <a:off x="4572000" y="3420257"/>
            <a:ext cx="761999" cy="87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207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400322" y="406688"/>
            <a:ext cx="8444753" cy="677731"/>
          </a:xfrm>
        </p:spPr>
        <p:txBody>
          <a:bodyPr/>
          <a:lstStyle/>
          <a:p>
            <a:r>
              <a:rPr lang="en-US" b="1" dirty="0"/>
              <a:t>Bringing image into new file</a:t>
            </a:r>
          </a:p>
        </p:txBody>
      </p:sp>
      <p:sp>
        <p:nvSpPr>
          <p:cNvPr id="3" name="TextBox 2">
            <a:extLst>
              <a:ext uri="{FF2B5EF4-FFF2-40B4-BE49-F238E27FC236}">
                <a16:creationId xmlns:a16="http://schemas.microsoft.com/office/drawing/2014/main" id="{D1415B8E-DD36-426B-84DF-F0A34B2B8976}"/>
              </a:ext>
            </a:extLst>
          </p:cNvPr>
          <p:cNvSpPr txBox="1"/>
          <p:nvPr/>
        </p:nvSpPr>
        <p:spPr>
          <a:xfrm>
            <a:off x="513562" y="1029257"/>
            <a:ext cx="7613652" cy="923330"/>
          </a:xfrm>
          <a:prstGeom prst="rect">
            <a:avLst/>
          </a:prstGeom>
          <a:noFill/>
        </p:spPr>
        <p:txBody>
          <a:bodyPr wrap="square" rtlCol="0">
            <a:spAutoFit/>
          </a:bodyPr>
          <a:lstStyle/>
          <a:p>
            <a:pPr marL="342900" indent="-342900">
              <a:buFont typeface="+mj-lt"/>
              <a:buAutoNum type="arabicPeriod"/>
            </a:pPr>
            <a:r>
              <a:rPr lang="en-CA" dirty="0">
                <a:solidFill>
                  <a:schemeClr val="bg1"/>
                </a:solidFill>
              </a:rPr>
              <a:t>Click on active file or layer of active file  </a:t>
            </a:r>
          </a:p>
          <a:p>
            <a:pPr marL="342900" indent="-342900">
              <a:buFont typeface="+mj-lt"/>
              <a:buAutoNum type="arabicPeriod"/>
            </a:pPr>
            <a:r>
              <a:rPr lang="en-CA" dirty="0">
                <a:solidFill>
                  <a:schemeClr val="bg1"/>
                </a:solidFill>
              </a:rPr>
              <a:t>drag and drop into Cat Background file</a:t>
            </a:r>
          </a:p>
          <a:p>
            <a:r>
              <a:rPr lang="en-CA" dirty="0">
                <a:solidFill>
                  <a:schemeClr val="bg1"/>
                </a:solidFill>
              </a:rPr>
              <a:t>Hold Shift + Drag + Drop to centre image in Cat Background</a:t>
            </a:r>
          </a:p>
        </p:txBody>
      </p:sp>
      <p:pic>
        <p:nvPicPr>
          <p:cNvPr id="2" name="Picture 1" descr="A screnshot of multiple open documents in Photoshop. ">
            <a:extLst>
              <a:ext uri="{FF2B5EF4-FFF2-40B4-BE49-F238E27FC236}">
                <a16:creationId xmlns:a16="http://schemas.microsoft.com/office/drawing/2014/main" id="{54BA5112-D284-443E-9649-1235958E6DC4}"/>
              </a:ext>
            </a:extLst>
          </p:cNvPr>
          <p:cNvPicPr>
            <a:picLocks noChangeAspect="1"/>
          </p:cNvPicPr>
          <p:nvPr/>
        </p:nvPicPr>
        <p:blipFill>
          <a:blip r:embed="rId3"/>
          <a:stretch>
            <a:fillRect/>
          </a:stretch>
        </p:blipFill>
        <p:spPr>
          <a:xfrm>
            <a:off x="513562" y="2161140"/>
            <a:ext cx="6649238" cy="3641724"/>
          </a:xfrm>
          <a:prstGeom prst="rect">
            <a:avLst/>
          </a:prstGeom>
        </p:spPr>
      </p:pic>
    </p:spTree>
    <p:extLst>
      <p:ext uri="{BB962C8B-B14F-4D97-AF65-F5344CB8AC3E}">
        <p14:creationId xmlns:p14="http://schemas.microsoft.com/office/powerpoint/2010/main" val="2064240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b="1" dirty="0"/>
              <a:t>Layers Panel</a:t>
            </a:r>
          </a:p>
        </p:txBody>
      </p:sp>
      <p:sp>
        <p:nvSpPr>
          <p:cNvPr id="11267" name="Rectangle 3">
            <a:extLst>
              <a:ext uri="{C183D7F6-B498-43B3-948B-1728B52AA6E4}">
                <adec:decorative xmlns:adec="http://schemas.microsoft.com/office/drawing/2017/decorative" val="0"/>
              </a:ext>
            </a:extLst>
          </p:cNvPr>
          <p:cNvSpPr>
            <a:spLocks noGrp="1" noChangeArrowheads="1"/>
          </p:cNvSpPr>
          <p:nvPr>
            <p:ph idx="1"/>
          </p:nvPr>
        </p:nvSpPr>
        <p:spPr>
          <a:xfrm>
            <a:off x="408788" y="1143000"/>
            <a:ext cx="8444753" cy="4609652"/>
          </a:xfrm>
        </p:spPr>
        <p:txBody>
          <a:bodyPr>
            <a:normAutofit/>
          </a:bodyPr>
          <a:lstStyle/>
          <a:p>
            <a:pPr marL="0" indent="0">
              <a:buNone/>
            </a:pPr>
            <a:r>
              <a:rPr lang="en-US" sz="1400" dirty="0"/>
              <a:t>The stacking order in the Layers panel matches the order in which they appear in the image </a:t>
            </a:r>
            <a:br>
              <a:rPr lang="en-US" sz="1400" dirty="0"/>
            </a:br>
            <a:r>
              <a:rPr lang="en-US" sz="1400" dirty="0"/>
              <a:t>i.e. the image in furthest in the background will also be at the bottom o the layers panel</a:t>
            </a:r>
          </a:p>
        </p:txBody>
      </p:sp>
      <p:pic>
        <p:nvPicPr>
          <p:cNvPr id="2" name="Picture 1" descr="A screnshot of multiple open documents in Photoshop. The background image is at bottom of the layer stack in the layers panel">
            <a:extLst>
              <a:ext uri="{FF2B5EF4-FFF2-40B4-BE49-F238E27FC236}">
                <a16:creationId xmlns:a16="http://schemas.microsoft.com/office/drawing/2014/main" id="{27C78FD8-3417-4813-823D-247A13A2B3C6}"/>
              </a:ext>
            </a:extLst>
          </p:cNvPr>
          <p:cNvPicPr>
            <a:picLocks noChangeAspect="1"/>
          </p:cNvPicPr>
          <p:nvPr/>
        </p:nvPicPr>
        <p:blipFill>
          <a:blip r:embed="rId3"/>
          <a:stretch>
            <a:fillRect/>
          </a:stretch>
        </p:blipFill>
        <p:spPr>
          <a:xfrm>
            <a:off x="609600" y="1828800"/>
            <a:ext cx="6838950" cy="4041421"/>
          </a:xfrm>
          <a:prstGeom prst="rect">
            <a:avLst/>
          </a:prstGeom>
        </p:spPr>
      </p:pic>
      <p:sp>
        <p:nvSpPr>
          <p:cNvPr id="7" name="AutoShape 15">
            <a:extLst>
              <a:ext uri="{FF2B5EF4-FFF2-40B4-BE49-F238E27FC236}">
                <a16:creationId xmlns:a16="http://schemas.microsoft.com/office/drawing/2014/main" id="{47BB83DB-5C8C-6A4A-BB5D-519B1B655FCF}"/>
              </a:ext>
              <a:ext uri="{C183D7F6-B498-43B3-948B-1728B52AA6E4}">
                <adec:decorative xmlns:adec="http://schemas.microsoft.com/office/drawing/2017/decorative" val="1"/>
              </a:ext>
            </a:extLst>
          </p:cNvPr>
          <p:cNvSpPr>
            <a:spLocks/>
          </p:cNvSpPr>
          <p:nvPr/>
        </p:nvSpPr>
        <p:spPr bwMode="auto">
          <a:xfrm>
            <a:off x="2514600" y="5029200"/>
            <a:ext cx="2579669" cy="914400"/>
          </a:xfrm>
          <a:prstGeom prst="borderCallout1">
            <a:avLst>
              <a:gd name="adj1" fmla="val 53318"/>
              <a:gd name="adj2" fmla="val 100111"/>
              <a:gd name="adj3" fmla="val 67548"/>
              <a:gd name="adj4" fmla="val 145813"/>
            </a:avLst>
          </a:prstGeom>
          <a:solidFill>
            <a:schemeClr val="bg1"/>
          </a:solidFill>
          <a:ln w="38100">
            <a:solidFill>
              <a:srgbClr val="C00000"/>
            </a:solidFill>
            <a:miter lim="800000"/>
            <a:headEnd/>
            <a:tailEnd type="triangle" w="med" len="med"/>
          </a:ln>
        </p:spPr>
        <p:txBody>
          <a:bodyPr anchor="ctr" anchorCtr="1"/>
          <a:lstStyle/>
          <a:p>
            <a:pPr algn="ctr"/>
            <a:r>
              <a:rPr lang="en-US" b="1" dirty="0">
                <a:latin typeface="Calibri" pitchFamily="34" charset="0"/>
              </a:rPr>
              <a:t>Background of image is at the bottom of the layers stack</a:t>
            </a:r>
          </a:p>
        </p:txBody>
      </p:sp>
    </p:spTree>
    <p:extLst>
      <p:ext uri="{BB962C8B-B14F-4D97-AF65-F5344CB8AC3E}">
        <p14:creationId xmlns:p14="http://schemas.microsoft.com/office/powerpoint/2010/main" val="2342424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b="1" dirty="0"/>
              <a:t>Layers Panel Selecting a layer</a:t>
            </a:r>
          </a:p>
        </p:txBody>
      </p:sp>
      <p:sp>
        <p:nvSpPr>
          <p:cNvPr id="11267" name="Rectangle 3"/>
          <p:cNvSpPr>
            <a:spLocks noGrp="1" noChangeArrowheads="1"/>
          </p:cNvSpPr>
          <p:nvPr>
            <p:ph idx="1"/>
          </p:nvPr>
        </p:nvSpPr>
        <p:spPr>
          <a:xfrm>
            <a:off x="408788" y="1105348"/>
            <a:ext cx="8444753" cy="485280"/>
          </a:xfrm>
        </p:spPr>
        <p:txBody>
          <a:bodyPr>
            <a:normAutofit/>
          </a:bodyPr>
          <a:lstStyle/>
          <a:p>
            <a:pPr marL="0" indent="0">
              <a:buNone/>
            </a:pPr>
            <a:r>
              <a:rPr lang="en-US" sz="1800" dirty="0"/>
              <a:t>Click on a layer to select it</a:t>
            </a:r>
          </a:p>
        </p:txBody>
      </p:sp>
      <p:pic>
        <p:nvPicPr>
          <p:cNvPr id="2" name="Picture 1" descr="A screnshot of multiple open documents in Photoshop. The background image highlighted in the layers panel">
            <a:extLst>
              <a:ext uri="{FF2B5EF4-FFF2-40B4-BE49-F238E27FC236}">
                <a16:creationId xmlns:a16="http://schemas.microsoft.com/office/drawing/2014/main" id="{27C78FD8-3417-4813-823D-247A13A2B3C6}"/>
              </a:ext>
            </a:extLst>
          </p:cNvPr>
          <p:cNvPicPr>
            <a:picLocks noChangeAspect="1"/>
          </p:cNvPicPr>
          <p:nvPr/>
        </p:nvPicPr>
        <p:blipFill>
          <a:blip r:embed="rId3"/>
          <a:stretch>
            <a:fillRect/>
          </a:stretch>
        </p:blipFill>
        <p:spPr>
          <a:xfrm>
            <a:off x="609600" y="1828800"/>
            <a:ext cx="6838950" cy="4041421"/>
          </a:xfrm>
          <a:prstGeom prst="rect">
            <a:avLst/>
          </a:prstGeom>
        </p:spPr>
      </p:pic>
      <p:sp>
        <p:nvSpPr>
          <p:cNvPr id="7" name="AutoShape 15">
            <a:extLst>
              <a:ext uri="{FF2B5EF4-FFF2-40B4-BE49-F238E27FC236}">
                <a16:creationId xmlns:a16="http://schemas.microsoft.com/office/drawing/2014/main" id="{47BB83DB-5C8C-6A4A-BB5D-519B1B655FCF}"/>
              </a:ext>
              <a:ext uri="{C183D7F6-B498-43B3-948B-1728B52AA6E4}">
                <adec:decorative xmlns:adec="http://schemas.microsoft.com/office/drawing/2017/decorative" val="1"/>
              </a:ext>
            </a:extLst>
          </p:cNvPr>
          <p:cNvSpPr>
            <a:spLocks/>
          </p:cNvSpPr>
          <p:nvPr/>
        </p:nvSpPr>
        <p:spPr bwMode="auto">
          <a:xfrm>
            <a:off x="2514600" y="5273274"/>
            <a:ext cx="2579669" cy="358775"/>
          </a:xfrm>
          <a:prstGeom prst="borderCallout1">
            <a:avLst>
              <a:gd name="adj1" fmla="val 53318"/>
              <a:gd name="adj2" fmla="val 100111"/>
              <a:gd name="adj3" fmla="val 98680"/>
              <a:gd name="adj4" fmla="val 145144"/>
            </a:avLst>
          </a:prstGeom>
          <a:solidFill>
            <a:schemeClr val="bg1"/>
          </a:solidFill>
          <a:ln w="25400">
            <a:solidFill>
              <a:srgbClr val="7A2BA5"/>
            </a:solidFill>
            <a:miter lim="800000"/>
            <a:headEnd/>
            <a:tailEnd type="triangle" w="med" len="med"/>
          </a:ln>
        </p:spPr>
        <p:txBody>
          <a:bodyPr anchor="ctr" anchorCtr="1"/>
          <a:lstStyle/>
          <a:p>
            <a:pPr algn="ctr"/>
            <a:r>
              <a:rPr lang="en-US" b="1" dirty="0">
                <a:latin typeface="Calibri" pitchFamily="34" charset="0"/>
              </a:rPr>
              <a:t>Currently active layer</a:t>
            </a:r>
          </a:p>
        </p:txBody>
      </p:sp>
    </p:spTree>
    <p:extLst>
      <p:ext uri="{BB962C8B-B14F-4D97-AF65-F5344CB8AC3E}">
        <p14:creationId xmlns:p14="http://schemas.microsoft.com/office/powerpoint/2010/main" val="1135850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411552" y="316554"/>
            <a:ext cx="8444753" cy="677731"/>
          </a:xfrm>
        </p:spPr>
        <p:txBody>
          <a:bodyPr/>
          <a:lstStyle/>
          <a:p>
            <a:r>
              <a:rPr lang="en-US" b="1" dirty="0"/>
              <a:t>Moving Layers</a:t>
            </a:r>
          </a:p>
        </p:txBody>
      </p:sp>
      <p:sp>
        <p:nvSpPr>
          <p:cNvPr id="3" name="TextBox 2">
            <a:extLst>
              <a:ext uri="{FF2B5EF4-FFF2-40B4-BE49-F238E27FC236}">
                <a16:creationId xmlns:a16="http://schemas.microsoft.com/office/drawing/2014/main" id="{D1415B8E-DD36-426B-84DF-F0A34B2B8976}"/>
              </a:ext>
            </a:extLst>
          </p:cNvPr>
          <p:cNvSpPr txBox="1"/>
          <p:nvPr/>
        </p:nvSpPr>
        <p:spPr>
          <a:xfrm>
            <a:off x="412647" y="882591"/>
            <a:ext cx="7613652" cy="646331"/>
          </a:xfrm>
          <a:prstGeom prst="rect">
            <a:avLst/>
          </a:prstGeom>
          <a:noFill/>
        </p:spPr>
        <p:txBody>
          <a:bodyPr wrap="square" rtlCol="0">
            <a:spAutoFit/>
          </a:bodyPr>
          <a:lstStyle/>
          <a:p>
            <a:r>
              <a:rPr lang="en-CA" dirty="0">
                <a:solidFill>
                  <a:schemeClr val="bg1"/>
                </a:solidFill>
              </a:rPr>
              <a:t>Repeat with other layers and close all windows except the Cat Background file</a:t>
            </a:r>
          </a:p>
          <a:p>
            <a:r>
              <a:rPr lang="en-CA" dirty="0">
                <a:solidFill>
                  <a:schemeClr val="bg1"/>
                </a:solidFill>
              </a:rPr>
              <a:t>Double-click on layer 1 and rename</a:t>
            </a:r>
          </a:p>
        </p:txBody>
      </p:sp>
      <p:sp>
        <p:nvSpPr>
          <p:cNvPr id="14" name="TextBox 13">
            <a:extLst>
              <a:ext uri="{FF2B5EF4-FFF2-40B4-BE49-F238E27FC236}">
                <a16:creationId xmlns:a16="http://schemas.microsoft.com/office/drawing/2014/main" id="{D6F773CD-DAD2-4DEC-9473-4CE333A6F3E5}"/>
              </a:ext>
            </a:extLst>
          </p:cNvPr>
          <p:cNvSpPr txBox="1"/>
          <p:nvPr/>
        </p:nvSpPr>
        <p:spPr>
          <a:xfrm>
            <a:off x="401145" y="1626909"/>
            <a:ext cx="4024531" cy="1015663"/>
          </a:xfrm>
          <a:prstGeom prst="rect">
            <a:avLst/>
          </a:prstGeom>
          <a:noFill/>
        </p:spPr>
        <p:txBody>
          <a:bodyPr wrap="square" rtlCol="0">
            <a:spAutoFit/>
          </a:bodyPr>
          <a:lstStyle/>
          <a:p>
            <a:r>
              <a:rPr lang="en-CA" sz="1400" dirty="0">
                <a:solidFill>
                  <a:schemeClr val="bg1"/>
                </a:solidFill>
              </a:rPr>
              <a:t>Target ball and logo files, Drag them into the Cat Background file and  move them into place in the stacking order</a:t>
            </a:r>
          </a:p>
          <a:p>
            <a:endParaRPr lang="en-CA" dirty="0"/>
          </a:p>
        </p:txBody>
      </p:sp>
      <p:pic>
        <p:nvPicPr>
          <p:cNvPr id="7" name="Picture 6" descr="A screenshot of images dragged and centered into photoshop file">
            <a:extLst>
              <a:ext uri="{FF2B5EF4-FFF2-40B4-BE49-F238E27FC236}">
                <a16:creationId xmlns:a16="http://schemas.microsoft.com/office/drawing/2014/main" id="{29AADD1C-5BC4-4188-8E72-1C2DC7BA545A}"/>
              </a:ext>
            </a:extLst>
          </p:cNvPr>
          <p:cNvPicPr>
            <a:picLocks noChangeAspect="1"/>
          </p:cNvPicPr>
          <p:nvPr/>
        </p:nvPicPr>
        <p:blipFill rotWithShape="1">
          <a:blip r:embed="rId3"/>
          <a:srcRect r="9981"/>
          <a:stretch/>
        </p:blipFill>
        <p:spPr>
          <a:xfrm>
            <a:off x="485540" y="2360645"/>
            <a:ext cx="4086460" cy="2468745"/>
          </a:xfrm>
          <a:prstGeom prst="rect">
            <a:avLst/>
          </a:prstGeom>
        </p:spPr>
      </p:pic>
      <p:sp>
        <p:nvSpPr>
          <p:cNvPr id="2" name="TextBox 1">
            <a:extLst>
              <a:ext uri="{FF2B5EF4-FFF2-40B4-BE49-F238E27FC236}">
                <a16:creationId xmlns:a16="http://schemas.microsoft.com/office/drawing/2014/main" id="{4EAD6A3D-0C6B-DBFE-BB37-461DC2FE16DF}"/>
              </a:ext>
            </a:extLst>
          </p:cNvPr>
          <p:cNvSpPr txBox="1"/>
          <p:nvPr/>
        </p:nvSpPr>
        <p:spPr>
          <a:xfrm>
            <a:off x="4581393" y="1596765"/>
            <a:ext cx="4024531" cy="1015663"/>
          </a:xfrm>
          <a:prstGeom prst="rect">
            <a:avLst/>
          </a:prstGeom>
          <a:noFill/>
        </p:spPr>
        <p:txBody>
          <a:bodyPr wrap="square" rtlCol="0">
            <a:spAutoFit/>
          </a:bodyPr>
          <a:lstStyle/>
          <a:p>
            <a:r>
              <a:rPr lang="en-CA" sz="1400" dirty="0">
                <a:solidFill>
                  <a:schemeClr val="bg1"/>
                </a:solidFill>
              </a:rPr>
              <a:t>Use the Move Tool to place them in the image, make sure the image you are moving is targeted on the layers panel</a:t>
            </a:r>
          </a:p>
          <a:p>
            <a:endParaRPr lang="en-CA" dirty="0"/>
          </a:p>
        </p:txBody>
      </p:sp>
      <p:pic>
        <p:nvPicPr>
          <p:cNvPr id="9" name="Picture 8" descr="A screenshot of images dragged and organized in a  photoshop file">
            <a:extLst>
              <a:ext uri="{FF2B5EF4-FFF2-40B4-BE49-F238E27FC236}">
                <a16:creationId xmlns:a16="http://schemas.microsoft.com/office/drawing/2014/main" id="{8C44F3D9-09C9-47AE-A64B-681343029261}"/>
              </a:ext>
            </a:extLst>
          </p:cNvPr>
          <p:cNvPicPr>
            <a:picLocks noChangeAspect="1"/>
          </p:cNvPicPr>
          <p:nvPr/>
        </p:nvPicPr>
        <p:blipFill rotWithShape="1">
          <a:blip r:embed="rId4"/>
          <a:srcRect r="10087"/>
          <a:stretch/>
        </p:blipFill>
        <p:spPr>
          <a:xfrm>
            <a:off x="4691668" y="2360644"/>
            <a:ext cx="4081702" cy="2468745"/>
          </a:xfrm>
          <a:prstGeom prst="rect">
            <a:avLst/>
          </a:prstGeom>
        </p:spPr>
      </p:pic>
      <p:pic>
        <p:nvPicPr>
          <p:cNvPr id="16" name="Picture 15" descr="A screenshot of the layers panel with the eyeball turned off">
            <a:extLst>
              <a:ext uri="{FF2B5EF4-FFF2-40B4-BE49-F238E27FC236}">
                <a16:creationId xmlns:a16="http://schemas.microsoft.com/office/drawing/2014/main" id="{9D2F447A-D854-447F-BF3C-E8ADAE2956DF}"/>
              </a:ext>
            </a:extLst>
          </p:cNvPr>
          <p:cNvPicPr>
            <a:picLocks noChangeAspect="1"/>
          </p:cNvPicPr>
          <p:nvPr/>
        </p:nvPicPr>
        <p:blipFill>
          <a:blip r:embed="rId5"/>
          <a:stretch>
            <a:fillRect/>
          </a:stretch>
        </p:blipFill>
        <p:spPr>
          <a:xfrm>
            <a:off x="3433704" y="4987032"/>
            <a:ext cx="2400450" cy="1772247"/>
          </a:xfrm>
          <a:prstGeom prst="rect">
            <a:avLst/>
          </a:prstGeom>
        </p:spPr>
      </p:pic>
      <p:sp>
        <p:nvSpPr>
          <p:cNvPr id="21" name="TextBox 20">
            <a:extLst>
              <a:ext uri="{FF2B5EF4-FFF2-40B4-BE49-F238E27FC236}">
                <a16:creationId xmlns:a16="http://schemas.microsoft.com/office/drawing/2014/main" id="{7E8E4C35-A767-468B-B386-1202EDB2DC4F}"/>
              </a:ext>
            </a:extLst>
          </p:cNvPr>
          <p:cNvSpPr txBox="1"/>
          <p:nvPr/>
        </p:nvSpPr>
        <p:spPr>
          <a:xfrm>
            <a:off x="411209" y="5309432"/>
            <a:ext cx="2712992" cy="800219"/>
          </a:xfrm>
          <a:prstGeom prst="rect">
            <a:avLst/>
          </a:prstGeom>
          <a:noFill/>
        </p:spPr>
        <p:txBody>
          <a:bodyPr wrap="square" rtlCol="0">
            <a:spAutoFit/>
          </a:bodyPr>
          <a:lstStyle/>
          <a:p>
            <a:r>
              <a:rPr lang="en-CA" sz="1400" dirty="0">
                <a:solidFill>
                  <a:schemeClr val="bg1"/>
                </a:solidFill>
              </a:rPr>
              <a:t>Control layer visibility by turning eye-ball on or off</a:t>
            </a:r>
          </a:p>
          <a:p>
            <a:endParaRPr lang="en-CA" dirty="0"/>
          </a:p>
        </p:txBody>
      </p:sp>
      <p:sp>
        <p:nvSpPr>
          <p:cNvPr id="23" name="Rectangle 22">
            <a:extLst>
              <a:ext uri="{FF2B5EF4-FFF2-40B4-BE49-F238E27FC236}">
                <a16:creationId xmlns:a16="http://schemas.microsoft.com/office/drawing/2014/main" id="{3FA6B3B9-BE9D-47F1-A862-B7A1FDF9657C}"/>
              </a:ext>
              <a:ext uri="{C183D7F6-B498-43B3-948B-1728B52AA6E4}">
                <adec:decorative xmlns:adec="http://schemas.microsoft.com/office/drawing/2017/decorative" val="1"/>
              </a:ext>
            </a:extLst>
          </p:cNvPr>
          <p:cNvSpPr/>
          <p:nvPr/>
        </p:nvSpPr>
        <p:spPr>
          <a:xfrm>
            <a:off x="3433704" y="5468983"/>
            <a:ext cx="376296" cy="100801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a:extLst>
              <a:ext uri="{FF2B5EF4-FFF2-40B4-BE49-F238E27FC236}">
                <a16:creationId xmlns:a16="http://schemas.microsoft.com/office/drawing/2014/main" id="{A95B014F-D4EF-4EB6-9852-5AE93FCFE89E}"/>
              </a:ext>
              <a:ext uri="{C183D7F6-B498-43B3-948B-1728B52AA6E4}">
                <adec:decorative xmlns:adec="http://schemas.microsoft.com/office/drawing/2017/decorative" val="1"/>
              </a:ext>
            </a:extLst>
          </p:cNvPr>
          <p:cNvCxnSpPr>
            <a:cxnSpLocks/>
          </p:cNvCxnSpPr>
          <p:nvPr/>
        </p:nvCxnSpPr>
        <p:spPr>
          <a:xfrm flipV="1">
            <a:off x="2057400" y="5624716"/>
            <a:ext cx="1257150" cy="15573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535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7">
            <a:extLst>
              <a:ext uri="{C183D7F6-B498-43B3-948B-1728B52AA6E4}">
                <adec:decorative xmlns:adec="http://schemas.microsoft.com/office/drawing/2017/decorative" val="0"/>
              </a:ext>
            </a:extLst>
          </p:cNvPr>
          <p:cNvSpPr>
            <a:spLocks noGrp="1" noChangeArrowheads="1"/>
          </p:cNvSpPr>
          <p:nvPr>
            <p:ph type="title"/>
          </p:nvPr>
        </p:nvSpPr>
        <p:spPr/>
        <p:txBody>
          <a:bodyPr/>
          <a:lstStyle/>
          <a:p>
            <a:r>
              <a:rPr lang="en-US" b="1" dirty="0"/>
              <a:t>Background Layer</a:t>
            </a:r>
          </a:p>
        </p:txBody>
      </p:sp>
      <p:sp>
        <p:nvSpPr>
          <p:cNvPr id="13316" name="Rectangle 8"/>
          <p:cNvSpPr>
            <a:spLocks noGrp="1" noChangeArrowheads="1"/>
          </p:cNvSpPr>
          <p:nvPr>
            <p:ph idx="1"/>
          </p:nvPr>
        </p:nvSpPr>
        <p:spPr>
          <a:xfrm>
            <a:off x="408791" y="1215614"/>
            <a:ext cx="5534809" cy="4647304"/>
          </a:xfrm>
        </p:spPr>
        <p:txBody>
          <a:bodyPr/>
          <a:lstStyle/>
          <a:p>
            <a:r>
              <a:rPr lang="en-US" dirty="0"/>
              <a:t>A Background layer is always at the bottom of the stack when you create a new blank document or open an image</a:t>
            </a:r>
          </a:p>
          <a:p>
            <a:r>
              <a:rPr lang="en-US" dirty="0"/>
              <a:t>Identified by italics and is locked</a:t>
            </a:r>
          </a:p>
          <a:p>
            <a:r>
              <a:rPr lang="en-US" dirty="0"/>
              <a:t>Although photoshop always adds a background layer (unless you are using artboard option) your image does not need to include a background layer</a:t>
            </a:r>
          </a:p>
          <a:p>
            <a:r>
              <a:rPr lang="en-US" dirty="0"/>
              <a:t>To move or manipulate a background </a:t>
            </a:r>
            <a:br>
              <a:rPr lang="en-US" dirty="0"/>
            </a:br>
            <a:r>
              <a:rPr lang="en-US" dirty="0"/>
              <a:t>layer double-click on it </a:t>
            </a:r>
          </a:p>
        </p:txBody>
      </p:sp>
      <p:pic>
        <p:nvPicPr>
          <p:cNvPr id="2" name="Picture 1" descr="A screenshot of a locked background layer">
            <a:extLst>
              <a:ext uri="{FF2B5EF4-FFF2-40B4-BE49-F238E27FC236}">
                <a16:creationId xmlns:a16="http://schemas.microsoft.com/office/drawing/2014/main" id="{0970980B-5743-48EC-91B2-CB24D1352801}"/>
              </a:ext>
            </a:extLst>
          </p:cNvPr>
          <p:cNvPicPr>
            <a:picLocks noChangeAspect="1"/>
          </p:cNvPicPr>
          <p:nvPr/>
        </p:nvPicPr>
        <p:blipFill>
          <a:blip r:embed="rId3"/>
          <a:stretch>
            <a:fillRect/>
          </a:stretch>
        </p:blipFill>
        <p:spPr>
          <a:xfrm>
            <a:off x="5800099" y="1676400"/>
            <a:ext cx="3086100" cy="2743200"/>
          </a:xfrm>
          <a:prstGeom prst="rect">
            <a:avLst/>
          </a:prstGeom>
        </p:spPr>
      </p:pic>
      <p:sp>
        <p:nvSpPr>
          <p:cNvPr id="13319" name="AutoShape 18">
            <a:extLst>
              <a:ext uri="{C183D7F6-B498-43B3-948B-1728B52AA6E4}">
                <adec:decorative xmlns:adec="http://schemas.microsoft.com/office/drawing/2017/decorative" val="1"/>
              </a:ext>
            </a:extLst>
          </p:cNvPr>
          <p:cNvSpPr>
            <a:spLocks/>
          </p:cNvSpPr>
          <p:nvPr/>
        </p:nvSpPr>
        <p:spPr bwMode="auto">
          <a:xfrm>
            <a:off x="3290496" y="5200930"/>
            <a:ext cx="1974850" cy="661988"/>
          </a:xfrm>
          <a:prstGeom prst="borderCallout1">
            <a:avLst>
              <a:gd name="adj1" fmla="val 47729"/>
              <a:gd name="adj2" fmla="val 100810"/>
              <a:gd name="adj3" fmla="val -213744"/>
              <a:gd name="adj4" fmla="val 167268"/>
            </a:avLst>
          </a:prstGeom>
          <a:solidFill>
            <a:schemeClr val="bg1"/>
          </a:solidFill>
          <a:ln w="25400">
            <a:solidFill>
              <a:schemeClr val="accent2"/>
            </a:solidFill>
            <a:miter lim="800000"/>
            <a:headEnd/>
            <a:tailEnd type="triangle" w="med" len="med"/>
          </a:ln>
        </p:spPr>
        <p:txBody>
          <a:bodyPr anchor="ctr" anchorCtr="1"/>
          <a:lstStyle/>
          <a:p>
            <a:pPr algn="ctr"/>
            <a:r>
              <a:rPr lang="en-US" b="1" dirty="0">
                <a:latin typeface="Calibri" pitchFamily="34" charset="0"/>
              </a:rPr>
              <a:t>Background layer</a:t>
            </a:r>
          </a:p>
        </p:txBody>
      </p:sp>
    </p:spTree>
    <p:extLst>
      <p:ext uri="{BB962C8B-B14F-4D97-AF65-F5344CB8AC3E}">
        <p14:creationId xmlns:p14="http://schemas.microsoft.com/office/powerpoint/2010/main" val="4100132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a:extLst>
              <a:ext uri="{FF2B5EF4-FFF2-40B4-BE49-F238E27FC236}">
                <a16:creationId xmlns:a16="http://schemas.microsoft.com/office/drawing/2014/main" id="{F71A4DED-0DB2-4B79-AAAA-DA0A3AB77FF8}"/>
              </a:ext>
            </a:extLst>
          </p:cNvPr>
          <p:cNvSpPr txBox="1">
            <a:spLocks noGrp="1" noChangeArrowheads="1"/>
          </p:cNvSpPr>
          <p:nvPr>
            <p:ph type="title" idx="4294967295"/>
          </p:nvPr>
        </p:nvSpPr>
        <p:spPr>
          <a:xfrm>
            <a:off x="609601" y="685800"/>
            <a:ext cx="4495800" cy="6777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514350" rtl="0" eaLnBrk="1" latinLnBrk="0" hangingPunct="1">
              <a:lnSpc>
                <a:spcPct val="100000"/>
              </a:lnSpc>
              <a:spcBef>
                <a:spcPct val="0"/>
              </a:spcBef>
              <a:buNone/>
              <a:defRPr sz="3300" b="0" kern="1200">
                <a:solidFill>
                  <a:schemeClr val="tx2">
                    <a:lumMod val="50000"/>
                  </a:schemeClr>
                </a:solidFill>
                <a:latin typeface="+mj-lt"/>
                <a:ea typeface="+mj-ea"/>
                <a:cs typeface="+mj-cs"/>
              </a:defRPr>
            </a:lvl1pPr>
          </a:lstStyle>
          <a:p>
            <a:pPr marL="0" marR="0" lvl="0" indent="0" algn="l" defTabSz="514350" rtl="0" eaLnBrk="1" fontAlgn="auto" latinLnBrk="0" hangingPunct="1">
              <a:lnSpc>
                <a:spcPct val="100000"/>
              </a:lnSpc>
              <a:spcBef>
                <a:spcPct val="0"/>
              </a:spcBef>
              <a:spcAft>
                <a:spcPts val="0"/>
              </a:spcAft>
              <a:buClrTx/>
              <a:buSzTx/>
              <a:buFontTx/>
              <a:buNone/>
              <a:tabLst/>
              <a:defRPr/>
            </a:pPr>
            <a:r>
              <a:rPr kumimoji="0" lang="en-US" sz="3300" b="1" i="0" u="none" strike="noStrike" kern="1200" cap="none" spc="0" normalizeH="0" baseline="0" noProof="0" dirty="0">
                <a:ln>
                  <a:noFill/>
                </a:ln>
                <a:solidFill>
                  <a:schemeClr val="tx2">
                    <a:lumMod val="50000"/>
                  </a:schemeClr>
                </a:solidFill>
                <a:effectLst/>
                <a:uLnTx/>
                <a:uFillTx/>
                <a:latin typeface="+mj-lt"/>
                <a:ea typeface="+mj-ea"/>
                <a:cs typeface="+mj-cs"/>
              </a:rPr>
              <a:t>Converting background Layer and back again</a:t>
            </a:r>
          </a:p>
        </p:txBody>
      </p:sp>
      <p:sp>
        <p:nvSpPr>
          <p:cNvPr id="18435" name="Rectangle 8"/>
          <p:cNvSpPr>
            <a:spLocks noGrp="1" noChangeArrowheads="1"/>
          </p:cNvSpPr>
          <p:nvPr>
            <p:ph idx="1"/>
          </p:nvPr>
        </p:nvSpPr>
        <p:spPr>
          <a:xfrm>
            <a:off x="457201" y="1538856"/>
            <a:ext cx="5181600" cy="4647304"/>
          </a:xfrm>
        </p:spPr>
        <p:txBody>
          <a:bodyPr/>
          <a:lstStyle/>
          <a:p>
            <a:r>
              <a:rPr lang="en-US" dirty="0"/>
              <a:t>Convert a Background layer into an Image layer to edit its content</a:t>
            </a:r>
          </a:p>
          <a:p>
            <a:r>
              <a:rPr lang="en-US" dirty="0"/>
              <a:t>Convert an Image layer into a Background layer to make it the bottom layer </a:t>
            </a:r>
          </a:p>
          <a:p>
            <a:pPr lvl="1"/>
            <a:r>
              <a:rPr lang="en-US" dirty="0"/>
              <a:t>Layer &gt; New &gt; Background from Layer or double click on background layer in layers panel</a:t>
            </a:r>
          </a:p>
        </p:txBody>
      </p:sp>
      <p:grpSp>
        <p:nvGrpSpPr>
          <p:cNvPr id="7" name="Group 6" descr="A screen shot of the expanded layers menu with new and layer from background selected">
            <a:extLst>
              <a:ext uri="{FF2B5EF4-FFF2-40B4-BE49-F238E27FC236}">
                <a16:creationId xmlns:a16="http://schemas.microsoft.com/office/drawing/2014/main" id="{543E2146-DB13-AE88-16DD-241FCC9F9BE6}"/>
              </a:ext>
            </a:extLst>
          </p:cNvPr>
          <p:cNvGrpSpPr/>
          <p:nvPr/>
        </p:nvGrpSpPr>
        <p:grpSpPr>
          <a:xfrm>
            <a:off x="5436442" y="334742"/>
            <a:ext cx="3422205" cy="6002797"/>
            <a:chOff x="5436442" y="334742"/>
            <a:chExt cx="3422205" cy="6002797"/>
          </a:xfrm>
        </p:grpSpPr>
        <p:pic>
          <p:nvPicPr>
            <p:cNvPr id="3" name="Picture 2">
              <a:extLst>
                <a:ext uri="{FF2B5EF4-FFF2-40B4-BE49-F238E27FC236}">
                  <a16:creationId xmlns:a16="http://schemas.microsoft.com/office/drawing/2014/main" id="{32B3C169-107D-5E91-64C9-C1F3EBF8F9F5}"/>
                </a:ext>
              </a:extLst>
            </p:cNvPr>
            <p:cNvPicPr>
              <a:picLocks noChangeAspect="1"/>
            </p:cNvPicPr>
            <p:nvPr/>
          </p:nvPicPr>
          <p:blipFill>
            <a:blip r:embed="rId3"/>
            <a:stretch>
              <a:fillRect/>
            </a:stretch>
          </p:blipFill>
          <p:spPr>
            <a:xfrm>
              <a:off x="5436442" y="520460"/>
              <a:ext cx="1684694" cy="5817079"/>
            </a:xfrm>
            <a:prstGeom prst="rect">
              <a:avLst/>
            </a:prstGeom>
          </p:spPr>
        </p:pic>
        <p:pic>
          <p:nvPicPr>
            <p:cNvPr id="5" name="Picture 4">
              <a:extLst>
                <a:ext uri="{FF2B5EF4-FFF2-40B4-BE49-F238E27FC236}">
                  <a16:creationId xmlns:a16="http://schemas.microsoft.com/office/drawing/2014/main" id="{B5404728-675F-B48F-127A-0E70BBD57813}"/>
                </a:ext>
              </a:extLst>
            </p:cNvPr>
            <p:cNvPicPr>
              <a:picLocks noChangeAspect="1"/>
            </p:cNvPicPr>
            <p:nvPr/>
          </p:nvPicPr>
          <p:blipFill>
            <a:blip r:embed="rId4"/>
            <a:stretch>
              <a:fillRect/>
            </a:stretch>
          </p:blipFill>
          <p:spPr>
            <a:xfrm>
              <a:off x="7121136" y="334742"/>
              <a:ext cx="1737511" cy="2057578"/>
            </a:xfrm>
            <a:prstGeom prst="rect">
              <a:avLst/>
            </a:prstGeom>
          </p:spPr>
        </p:pic>
      </p:grpSp>
    </p:spTree>
    <p:extLst>
      <p:ext uri="{BB962C8B-B14F-4D97-AF65-F5344CB8AC3E}">
        <p14:creationId xmlns:p14="http://schemas.microsoft.com/office/powerpoint/2010/main" val="899721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p:txBody>
          <a:bodyPr/>
          <a:lstStyle/>
          <a:p>
            <a:r>
              <a:rPr lang="en-US" b="1" dirty="0"/>
              <a:t>Using Layers – Example 2</a:t>
            </a:r>
          </a:p>
        </p:txBody>
      </p:sp>
      <p:pic>
        <p:nvPicPr>
          <p:cNvPr id="16" name="Picture 15" descr="A screenshot of an image being composed in photoshop with lettuce in ground and smaller images of vegetables in the foreground with logo that reads &quot;London Fresh Vegetable Market&quot;">
            <a:extLst>
              <a:ext uri="{FF2B5EF4-FFF2-40B4-BE49-F238E27FC236}">
                <a16:creationId xmlns:a16="http://schemas.microsoft.com/office/drawing/2014/main" id="{324A66F8-C706-4E56-854E-CFC680CB75DF}"/>
              </a:ext>
            </a:extLst>
          </p:cNvPr>
          <p:cNvPicPr>
            <a:picLocks noChangeAspect="1"/>
          </p:cNvPicPr>
          <p:nvPr/>
        </p:nvPicPr>
        <p:blipFill>
          <a:blip r:embed="rId3"/>
          <a:stretch>
            <a:fillRect/>
          </a:stretch>
        </p:blipFill>
        <p:spPr>
          <a:xfrm>
            <a:off x="1239252" y="1143000"/>
            <a:ext cx="6665495" cy="4367048"/>
          </a:xfrm>
          <a:prstGeom prst="rect">
            <a:avLst/>
          </a:prstGeom>
        </p:spPr>
      </p:pic>
    </p:spTree>
    <p:extLst>
      <p:ext uri="{BB962C8B-B14F-4D97-AF65-F5344CB8AC3E}">
        <p14:creationId xmlns:p14="http://schemas.microsoft.com/office/powerpoint/2010/main" val="4179110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p:txBody>
          <a:bodyPr/>
          <a:lstStyle/>
          <a:p>
            <a:r>
              <a:rPr lang="en-US" b="1" dirty="0"/>
              <a:t>Using Frame tool with layers </a:t>
            </a:r>
          </a:p>
        </p:txBody>
      </p:sp>
      <p:sp>
        <p:nvSpPr>
          <p:cNvPr id="9219" name="Rectangle 12"/>
          <p:cNvSpPr>
            <a:spLocks noGrp="1" noChangeArrowheads="1"/>
          </p:cNvSpPr>
          <p:nvPr>
            <p:ph idx="1"/>
          </p:nvPr>
        </p:nvSpPr>
        <p:spPr>
          <a:xfrm>
            <a:off x="378309" y="1215614"/>
            <a:ext cx="8444753" cy="4647304"/>
          </a:xfrm>
        </p:spPr>
        <p:txBody>
          <a:bodyPr>
            <a:normAutofit/>
          </a:bodyPr>
          <a:lstStyle/>
          <a:p>
            <a:pPr lvl="1"/>
            <a:r>
              <a:rPr lang="en-US" dirty="0"/>
              <a:t>The Frame tool allows you to non-destructively </a:t>
            </a:r>
            <a:br>
              <a:rPr lang="en-US" dirty="0"/>
            </a:br>
            <a:r>
              <a:rPr lang="en-US" dirty="0"/>
              <a:t>hide part of a layer</a:t>
            </a:r>
          </a:p>
          <a:p>
            <a:pPr lvl="1"/>
            <a:endParaRPr lang="en-US" dirty="0"/>
          </a:p>
          <a:p>
            <a:pPr lvl="1"/>
            <a:endParaRPr lang="en-US" dirty="0"/>
          </a:p>
        </p:txBody>
      </p:sp>
      <p:grpSp>
        <p:nvGrpSpPr>
          <p:cNvPr id="4" name="Group 3" descr="A screenshot of the frame tool">
            <a:extLst>
              <a:ext uri="{FF2B5EF4-FFF2-40B4-BE49-F238E27FC236}">
                <a16:creationId xmlns:a16="http://schemas.microsoft.com/office/drawing/2014/main" id="{03954C1B-EE8E-2756-2470-16390099073D}"/>
              </a:ext>
            </a:extLst>
          </p:cNvPr>
          <p:cNvGrpSpPr/>
          <p:nvPr/>
        </p:nvGrpSpPr>
        <p:grpSpPr>
          <a:xfrm>
            <a:off x="6477000" y="1182957"/>
            <a:ext cx="647750" cy="891617"/>
            <a:chOff x="6477000" y="1182957"/>
            <a:chExt cx="647750" cy="891617"/>
          </a:xfrm>
        </p:grpSpPr>
        <p:pic>
          <p:nvPicPr>
            <p:cNvPr id="2" name="Picture 1">
              <a:extLst>
                <a:ext uri="{FF2B5EF4-FFF2-40B4-BE49-F238E27FC236}">
                  <a16:creationId xmlns:a16="http://schemas.microsoft.com/office/drawing/2014/main" id="{AE853BD3-207F-49A9-A91A-39757DBD2B69}"/>
                </a:ext>
              </a:extLst>
            </p:cNvPr>
            <p:cNvPicPr>
              <a:picLocks noChangeAspect="1"/>
            </p:cNvPicPr>
            <p:nvPr/>
          </p:nvPicPr>
          <p:blipFill>
            <a:blip r:embed="rId3"/>
            <a:stretch>
              <a:fillRect/>
            </a:stretch>
          </p:blipFill>
          <p:spPr>
            <a:xfrm>
              <a:off x="6553200" y="1182957"/>
              <a:ext cx="571550" cy="891617"/>
            </a:xfrm>
            <a:prstGeom prst="rect">
              <a:avLst/>
            </a:prstGeom>
          </p:spPr>
        </p:pic>
        <p:sp>
          <p:nvSpPr>
            <p:cNvPr id="3" name="Oval 2">
              <a:extLst>
                <a:ext uri="{FF2B5EF4-FFF2-40B4-BE49-F238E27FC236}">
                  <a16:creationId xmlns:a16="http://schemas.microsoft.com/office/drawing/2014/main" id="{AD054843-B86E-4EE7-A341-F59DE0B3822C}"/>
                </a:ext>
              </a:extLst>
            </p:cNvPr>
            <p:cNvSpPr/>
            <p:nvPr/>
          </p:nvSpPr>
          <p:spPr>
            <a:xfrm>
              <a:off x="6477000" y="1371600"/>
              <a:ext cx="495350" cy="4572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7" name="Group 6" descr="A sceenshot of">
            <a:extLst>
              <a:ext uri="{FF2B5EF4-FFF2-40B4-BE49-F238E27FC236}">
                <a16:creationId xmlns:a16="http://schemas.microsoft.com/office/drawing/2014/main" id="{6C7FB416-525B-9C1D-0F7D-C382D3FCB43B}"/>
              </a:ext>
            </a:extLst>
          </p:cNvPr>
          <p:cNvGrpSpPr/>
          <p:nvPr/>
        </p:nvGrpSpPr>
        <p:grpSpPr>
          <a:xfrm>
            <a:off x="685800" y="2567953"/>
            <a:ext cx="7787640" cy="2459617"/>
            <a:chOff x="685800" y="2567953"/>
            <a:chExt cx="7787640" cy="2459617"/>
          </a:xfrm>
        </p:grpSpPr>
        <p:pic>
          <p:nvPicPr>
            <p:cNvPr id="5" name="Picture 4">
              <a:extLst>
                <a:ext uri="{FF2B5EF4-FFF2-40B4-BE49-F238E27FC236}">
                  <a16:creationId xmlns:a16="http://schemas.microsoft.com/office/drawing/2014/main" id="{3958189E-A599-471B-B3D3-725AB245016A}"/>
                </a:ext>
              </a:extLst>
            </p:cNvPr>
            <p:cNvPicPr>
              <a:picLocks noChangeAspect="1"/>
            </p:cNvPicPr>
            <p:nvPr/>
          </p:nvPicPr>
          <p:blipFill>
            <a:blip r:embed="rId4"/>
            <a:stretch>
              <a:fillRect/>
            </a:stretch>
          </p:blipFill>
          <p:spPr>
            <a:xfrm>
              <a:off x="2362200" y="3065675"/>
              <a:ext cx="3406435" cy="1104996"/>
            </a:xfrm>
            <a:prstGeom prst="rect">
              <a:avLst/>
            </a:prstGeom>
          </p:spPr>
        </p:pic>
        <p:sp>
          <p:nvSpPr>
            <p:cNvPr id="6" name="TextBox 5">
              <a:extLst>
                <a:ext uri="{FF2B5EF4-FFF2-40B4-BE49-F238E27FC236}">
                  <a16:creationId xmlns:a16="http://schemas.microsoft.com/office/drawing/2014/main" id="{76506134-BAF8-42F2-8E53-553DF286E8E3}"/>
                </a:ext>
              </a:extLst>
            </p:cNvPr>
            <p:cNvSpPr txBox="1"/>
            <p:nvPr/>
          </p:nvSpPr>
          <p:spPr>
            <a:xfrm>
              <a:off x="1931817" y="2567953"/>
              <a:ext cx="4572000" cy="369332"/>
            </a:xfrm>
            <a:prstGeom prst="rect">
              <a:avLst/>
            </a:prstGeom>
            <a:noFill/>
          </p:spPr>
          <p:txBody>
            <a:bodyPr wrap="square" rtlCol="0">
              <a:spAutoFit/>
            </a:bodyPr>
            <a:lstStyle/>
            <a:p>
              <a:r>
                <a:rPr lang="en-CA" dirty="0">
                  <a:solidFill>
                    <a:schemeClr val="bg1"/>
                  </a:solidFill>
                </a:rPr>
                <a:t>Use text frame tool to draw mask over layer </a:t>
              </a:r>
            </a:p>
          </p:txBody>
        </p:sp>
        <p:sp>
          <p:nvSpPr>
            <p:cNvPr id="9" name="TextBox 8">
              <a:extLst>
                <a:ext uri="{FF2B5EF4-FFF2-40B4-BE49-F238E27FC236}">
                  <a16:creationId xmlns:a16="http://schemas.microsoft.com/office/drawing/2014/main" id="{37655065-C772-4018-AB9E-C84E3DDEFCD9}"/>
                </a:ext>
              </a:extLst>
            </p:cNvPr>
            <p:cNvSpPr txBox="1"/>
            <p:nvPr/>
          </p:nvSpPr>
          <p:spPr>
            <a:xfrm>
              <a:off x="685800" y="4381239"/>
              <a:ext cx="2133600" cy="646331"/>
            </a:xfrm>
            <a:prstGeom prst="rect">
              <a:avLst/>
            </a:prstGeom>
            <a:noFill/>
          </p:spPr>
          <p:txBody>
            <a:bodyPr wrap="square" rtlCol="0">
              <a:spAutoFit/>
            </a:bodyPr>
            <a:lstStyle/>
            <a:p>
              <a:r>
                <a:rPr lang="en-CA" dirty="0">
                  <a:solidFill>
                    <a:schemeClr val="bg1"/>
                  </a:solidFill>
                </a:rPr>
                <a:t>Target mask icon to manipulate mask</a:t>
              </a:r>
            </a:p>
          </p:txBody>
        </p:sp>
        <p:sp>
          <p:nvSpPr>
            <p:cNvPr id="10" name="TextBox 9">
              <a:extLst>
                <a:ext uri="{FF2B5EF4-FFF2-40B4-BE49-F238E27FC236}">
                  <a16:creationId xmlns:a16="http://schemas.microsoft.com/office/drawing/2014/main" id="{772F0DB4-2107-4C40-9228-CF6586BDEC82}"/>
                </a:ext>
              </a:extLst>
            </p:cNvPr>
            <p:cNvSpPr txBox="1"/>
            <p:nvPr/>
          </p:nvSpPr>
          <p:spPr>
            <a:xfrm>
              <a:off x="3126891" y="4381239"/>
              <a:ext cx="2438400" cy="646331"/>
            </a:xfrm>
            <a:prstGeom prst="rect">
              <a:avLst/>
            </a:prstGeom>
            <a:noFill/>
          </p:spPr>
          <p:txBody>
            <a:bodyPr wrap="square" rtlCol="0">
              <a:spAutoFit/>
            </a:bodyPr>
            <a:lstStyle/>
            <a:p>
              <a:r>
                <a:rPr lang="en-CA" dirty="0">
                  <a:solidFill>
                    <a:schemeClr val="bg1"/>
                  </a:solidFill>
                </a:rPr>
                <a:t>Target image icon to manipulate image</a:t>
              </a:r>
            </a:p>
          </p:txBody>
        </p:sp>
        <p:sp>
          <p:nvSpPr>
            <p:cNvPr id="11" name="TextBox 10">
              <a:extLst>
                <a:ext uri="{FF2B5EF4-FFF2-40B4-BE49-F238E27FC236}">
                  <a16:creationId xmlns:a16="http://schemas.microsoft.com/office/drawing/2014/main" id="{87A8EC70-0E66-46F6-809A-830E7B768FBB}"/>
                </a:ext>
              </a:extLst>
            </p:cNvPr>
            <p:cNvSpPr txBox="1"/>
            <p:nvPr/>
          </p:nvSpPr>
          <p:spPr>
            <a:xfrm>
              <a:off x="6035040" y="4381238"/>
              <a:ext cx="2438400" cy="646331"/>
            </a:xfrm>
            <a:prstGeom prst="rect">
              <a:avLst/>
            </a:prstGeom>
            <a:noFill/>
          </p:spPr>
          <p:txBody>
            <a:bodyPr wrap="square" rtlCol="0">
              <a:spAutoFit/>
            </a:bodyPr>
            <a:lstStyle/>
            <a:p>
              <a:r>
                <a:rPr lang="en-CA" dirty="0">
                  <a:solidFill>
                    <a:schemeClr val="bg1"/>
                  </a:solidFill>
                </a:rPr>
                <a:t>Target layer to move both</a:t>
              </a:r>
            </a:p>
          </p:txBody>
        </p:sp>
        <p:cxnSp>
          <p:nvCxnSpPr>
            <p:cNvPr id="8" name="Straight Arrow Connector 7">
              <a:extLst>
                <a:ext uri="{FF2B5EF4-FFF2-40B4-BE49-F238E27FC236}">
                  <a16:creationId xmlns:a16="http://schemas.microsoft.com/office/drawing/2014/main" id="{3C86B9EE-BA6E-435A-BAA3-999448122654}"/>
                </a:ext>
              </a:extLst>
            </p:cNvPr>
            <p:cNvCxnSpPr/>
            <p:nvPr/>
          </p:nvCxnSpPr>
          <p:spPr>
            <a:xfrm flipV="1">
              <a:off x="2057400" y="3812413"/>
              <a:ext cx="685800" cy="568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A1A7F45-8180-45FB-82AA-9B8D4E4D3224}"/>
                </a:ext>
              </a:extLst>
            </p:cNvPr>
            <p:cNvCxnSpPr/>
            <p:nvPr/>
          </p:nvCxnSpPr>
          <p:spPr>
            <a:xfrm flipH="1" flipV="1">
              <a:off x="3429000" y="3886200"/>
              <a:ext cx="381000" cy="495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34DD439-A0C7-4B70-B730-BE7F87CA175A}"/>
                </a:ext>
              </a:extLst>
            </p:cNvPr>
            <p:cNvCxnSpPr/>
            <p:nvPr/>
          </p:nvCxnSpPr>
          <p:spPr>
            <a:xfrm flipH="1" flipV="1">
              <a:off x="4953000" y="3676438"/>
              <a:ext cx="1447802" cy="7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4895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a:xfrm>
            <a:off x="730623" y="587041"/>
            <a:ext cx="8444753" cy="677731"/>
          </a:xfrm>
        </p:spPr>
        <p:txBody>
          <a:bodyPr/>
          <a:lstStyle/>
          <a:p>
            <a:r>
              <a:rPr lang="en-US" b="1" dirty="0"/>
              <a:t>Load multiple files into layers</a:t>
            </a:r>
          </a:p>
        </p:txBody>
      </p:sp>
      <p:sp>
        <p:nvSpPr>
          <p:cNvPr id="9219" name="Rectangle 12"/>
          <p:cNvSpPr>
            <a:spLocks noGrp="1" noChangeArrowheads="1"/>
          </p:cNvSpPr>
          <p:nvPr>
            <p:ph idx="1"/>
          </p:nvPr>
        </p:nvSpPr>
        <p:spPr>
          <a:xfrm>
            <a:off x="457200" y="1447800"/>
            <a:ext cx="8444753" cy="1219200"/>
          </a:xfrm>
        </p:spPr>
        <p:txBody>
          <a:bodyPr>
            <a:normAutofit/>
          </a:bodyPr>
          <a:lstStyle/>
          <a:p>
            <a:pPr lvl="1"/>
            <a:r>
              <a:rPr lang="en-US" dirty="0"/>
              <a:t>To load multiple files into the open photoshop document</a:t>
            </a:r>
          </a:p>
          <a:p>
            <a:pPr lvl="1"/>
            <a:r>
              <a:rPr lang="en-US" dirty="0"/>
              <a:t>Files&gt;scripts&gt;load files into stack</a:t>
            </a:r>
          </a:p>
          <a:p>
            <a:pPr lvl="1"/>
            <a:r>
              <a:rPr lang="en-US" dirty="0"/>
              <a:t>Find the files and alt + ctrl click to choose files you want to load</a:t>
            </a:r>
          </a:p>
          <a:p>
            <a:pPr lvl="1"/>
            <a:endParaRPr lang="en-US" dirty="0"/>
          </a:p>
        </p:txBody>
      </p:sp>
      <p:pic>
        <p:nvPicPr>
          <p:cNvPr id="4" name="Picture 3" descr="A screenshot of the load layers dialogue box">
            <a:extLst>
              <a:ext uri="{FF2B5EF4-FFF2-40B4-BE49-F238E27FC236}">
                <a16:creationId xmlns:a16="http://schemas.microsoft.com/office/drawing/2014/main" id="{BBFFD2A7-9999-476D-849D-47A04922BFA6}"/>
              </a:ext>
            </a:extLst>
          </p:cNvPr>
          <p:cNvPicPr>
            <a:picLocks noChangeAspect="1"/>
          </p:cNvPicPr>
          <p:nvPr/>
        </p:nvPicPr>
        <p:blipFill>
          <a:blip r:embed="rId3"/>
          <a:stretch>
            <a:fillRect/>
          </a:stretch>
        </p:blipFill>
        <p:spPr>
          <a:xfrm>
            <a:off x="914400" y="2743200"/>
            <a:ext cx="5692055" cy="3097949"/>
          </a:xfrm>
          <a:prstGeom prst="rect">
            <a:avLst/>
          </a:prstGeom>
        </p:spPr>
      </p:pic>
    </p:spTree>
    <p:extLst>
      <p:ext uri="{BB962C8B-B14F-4D97-AF65-F5344CB8AC3E}">
        <p14:creationId xmlns:p14="http://schemas.microsoft.com/office/powerpoint/2010/main" val="1069663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a:xfrm>
            <a:off x="730623" y="587041"/>
            <a:ext cx="8444753" cy="677731"/>
          </a:xfrm>
        </p:spPr>
        <p:txBody>
          <a:bodyPr/>
          <a:lstStyle/>
          <a:p>
            <a:r>
              <a:rPr lang="en-US" b="1" dirty="0"/>
              <a:t>Selecting layers </a:t>
            </a:r>
          </a:p>
        </p:txBody>
      </p:sp>
      <p:sp>
        <p:nvSpPr>
          <p:cNvPr id="12" name="Rectangle 12">
            <a:extLst>
              <a:ext uri="{FF2B5EF4-FFF2-40B4-BE49-F238E27FC236}">
                <a16:creationId xmlns:a16="http://schemas.microsoft.com/office/drawing/2014/main" id="{E3122F4C-0985-4CD3-99C2-350777E4A80C}"/>
              </a:ext>
            </a:extLst>
          </p:cNvPr>
          <p:cNvSpPr txBox="1">
            <a:spLocks noChangeArrowheads="1"/>
          </p:cNvSpPr>
          <p:nvPr/>
        </p:nvSpPr>
        <p:spPr>
          <a:xfrm>
            <a:off x="609600" y="1600200"/>
            <a:ext cx="8444753" cy="1219200"/>
          </a:xfrm>
          <a:prstGeom prst="rect">
            <a:avLst/>
          </a:prstGeom>
        </p:spPr>
        <p:txBody>
          <a:bodyPr vert="horz" lIns="91440" tIns="45720" rIns="91440" bIns="45720" rtlCol="0">
            <a:normAutofit fontScale="92500"/>
          </a:bodyPr>
          <a:lst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1"/>
            <a:r>
              <a:rPr lang="en-US" dirty="0"/>
              <a:t>To select layer, you can target the layer (as we discussed) or with the move tool selected check off “Auto-Select” (or hold down Ctrl (</a:t>
            </a:r>
            <a:r>
              <a:rPr lang="en-US" dirty="0" err="1"/>
              <a:t>Cmd</a:t>
            </a:r>
            <a:r>
              <a:rPr lang="en-US" dirty="0"/>
              <a:t>) key with move tool. You will be able to select the image you are currently hovering over</a:t>
            </a:r>
          </a:p>
          <a:p>
            <a:pPr lvl="1"/>
            <a:endParaRPr lang="en-US" dirty="0"/>
          </a:p>
        </p:txBody>
      </p:sp>
      <p:grpSp>
        <p:nvGrpSpPr>
          <p:cNvPr id="4" name="Group 3" descr="A screenshot of the move tool on the tool bar and auto-select selected">
            <a:extLst>
              <a:ext uri="{FF2B5EF4-FFF2-40B4-BE49-F238E27FC236}">
                <a16:creationId xmlns:a16="http://schemas.microsoft.com/office/drawing/2014/main" id="{010D873C-3705-9535-DB19-1785E49E6174}"/>
              </a:ext>
            </a:extLst>
          </p:cNvPr>
          <p:cNvGrpSpPr/>
          <p:nvPr/>
        </p:nvGrpSpPr>
        <p:grpSpPr>
          <a:xfrm>
            <a:off x="431266" y="2870448"/>
            <a:ext cx="4636295" cy="1333616"/>
            <a:chOff x="431266" y="2870448"/>
            <a:chExt cx="4636295" cy="1333616"/>
          </a:xfrm>
        </p:grpSpPr>
        <p:pic>
          <p:nvPicPr>
            <p:cNvPr id="2" name="Picture 1">
              <a:extLst>
                <a:ext uri="{FF2B5EF4-FFF2-40B4-BE49-F238E27FC236}">
                  <a16:creationId xmlns:a16="http://schemas.microsoft.com/office/drawing/2014/main" id="{30AEBC58-9E28-4491-851C-8DE1320F7E4B}"/>
                </a:ext>
              </a:extLst>
            </p:cNvPr>
            <p:cNvPicPr>
              <a:picLocks noChangeAspect="1"/>
            </p:cNvPicPr>
            <p:nvPr/>
          </p:nvPicPr>
          <p:blipFill>
            <a:blip r:embed="rId3"/>
            <a:stretch>
              <a:fillRect/>
            </a:stretch>
          </p:blipFill>
          <p:spPr>
            <a:xfrm>
              <a:off x="2057400" y="2870448"/>
              <a:ext cx="3010161" cy="1333616"/>
            </a:xfrm>
            <a:prstGeom prst="rect">
              <a:avLst/>
            </a:prstGeom>
          </p:spPr>
        </p:pic>
        <p:sp>
          <p:nvSpPr>
            <p:cNvPr id="3" name="Oval 2">
              <a:extLst>
                <a:ext uri="{FF2B5EF4-FFF2-40B4-BE49-F238E27FC236}">
                  <a16:creationId xmlns:a16="http://schemas.microsoft.com/office/drawing/2014/main" id="{5773B7FC-0F49-4E35-8AB8-DF376C54E0E6}"/>
                </a:ext>
              </a:extLst>
            </p:cNvPr>
            <p:cNvSpPr/>
            <p:nvPr/>
          </p:nvSpPr>
          <p:spPr>
            <a:xfrm>
              <a:off x="2895600" y="3048000"/>
              <a:ext cx="1066800" cy="4572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a:extLst>
                <a:ext uri="{FF2B5EF4-FFF2-40B4-BE49-F238E27FC236}">
                  <a16:creationId xmlns:a16="http://schemas.microsoft.com/office/drawing/2014/main" id="{141A6E61-9282-41A2-A246-F5405AC2E3AE}"/>
                </a:ext>
              </a:extLst>
            </p:cNvPr>
            <p:cNvSpPr/>
            <p:nvPr/>
          </p:nvSpPr>
          <p:spPr>
            <a:xfrm>
              <a:off x="2057400" y="3563382"/>
              <a:ext cx="468086" cy="4572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4209F7B6-7428-49B6-BEC7-36A8F89B40A8}"/>
                </a:ext>
              </a:extLst>
            </p:cNvPr>
            <p:cNvSpPr txBox="1"/>
            <p:nvPr/>
          </p:nvSpPr>
          <p:spPr>
            <a:xfrm>
              <a:off x="431266" y="3624149"/>
              <a:ext cx="1860177" cy="369332"/>
            </a:xfrm>
            <a:prstGeom prst="rect">
              <a:avLst/>
            </a:prstGeom>
            <a:noFill/>
          </p:spPr>
          <p:txBody>
            <a:bodyPr wrap="square" rtlCol="0">
              <a:spAutoFit/>
            </a:bodyPr>
            <a:lstStyle/>
            <a:p>
              <a:r>
                <a:rPr lang="en-CA" dirty="0">
                  <a:solidFill>
                    <a:schemeClr val="bg1"/>
                  </a:solidFill>
                </a:rPr>
                <a:t>Move tool</a:t>
              </a:r>
            </a:p>
          </p:txBody>
        </p:sp>
        <p:cxnSp>
          <p:nvCxnSpPr>
            <p:cNvPr id="8" name="Straight Arrow Connector 7">
              <a:extLst>
                <a:ext uri="{FF2B5EF4-FFF2-40B4-BE49-F238E27FC236}">
                  <a16:creationId xmlns:a16="http://schemas.microsoft.com/office/drawing/2014/main" id="{577AFF64-A15B-4AD8-A20E-8957D18B27A2}"/>
                </a:ext>
              </a:extLst>
            </p:cNvPr>
            <p:cNvCxnSpPr/>
            <p:nvPr/>
          </p:nvCxnSpPr>
          <p:spPr>
            <a:xfrm>
              <a:off x="1524000" y="3791982"/>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9219" name="Rectangle 12"/>
          <p:cNvSpPr>
            <a:spLocks noGrp="1" noChangeArrowheads="1"/>
          </p:cNvSpPr>
          <p:nvPr>
            <p:ph idx="1"/>
          </p:nvPr>
        </p:nvSpPr>
        <p:spPr>
          <a:xfrm>
            <a:off x="349623" y="4495800"/>
            <a:ext cx="5974977" cy="1219200"/>
          </a:xfrm>
        </p:spPr>
        <p:txBody>
          <a:bodyPr>
            <a:normAutofit/>
          </a:bodyPr>
          <a:lstStyle/>
          <a:p>
            <a:pPr lvl="1"/>
            <a:r>
              <a:rPr lang="en-US" dirty="0"/>
              <a:t> right click over an image to choose that image or any layer below it</a:t>
            </a:r>
          </a:p>
        </p:txBody>
      </p:sp>
      <p:pic>
        <p:nvPicPr>
          <p:cNvPr id="9" name="Picture 8" descr="A screenshot of layers revealed when right clicking">
            <a:extLst>
              <a:ext uri="{FF2B5EF4-FFF2-40B4-BE49-F238E27FC236}">
                <a16:creationId xmlns:a16="http://schemas.microsoft.com/office/drawing/2014/main" id="{19FFC535-5D80-47FC-B26E-98AD902124B7}"/>
              </a:ext>
            </a:extLst>
          </p:cNvPr>
          <p:cNvPicPr>
            <a:picLocks noChangeAspect="1"/>
          </p:cNvPicPr>
          <p:nvPr/>
        </p:nvPicPr>
        <p:blipFill rotWithShape="1">
          <a:blip r:embed="rId4"/>
          <a:srcRect l="23334" t="50000" r="55000" b="20885"/>
          <a:stretch/>
        </p:blipFill>
        <p:spPr>
          <a:xfrm>
            <a:off x="6629400" y="4280262"/>
            <a:ext cx="1981200" cy="1447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Straight Arrow Connector 5">
            <a:extLst>
              <a:ext uri="{FF2B5EF4-FFF2-40B4-BE49-F238E27FC236}">
                <a16:creationId xmlns:a16="http://schemas.microsoft.com/office/drawing/2014/main" id="{564476A5-60AB-A437-C6E3-2E549DEE10F5}"/>
              </a:ext>
              <a:ext uri="{C183D7F6-B498-43B3-948B-1728B52AA6E4}">
                <adec:decorative xmlns:adec="http://schemas.microsoft.com/office/drawing/2017/decorative" val="1"/>
              </a:ext>
            </a:extLst>
          </p:cNvPr>
          <p:cNvCxnSpPr/>
          <p:nvPr/>
        </p:nvCxnSpPr>
        <p:spPr>
          <a:xfrm>
            <a:off x="4267200" y="4953000"/>
            <a:ext cx="2146852" cy="76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642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a:xfrm>
            <a:off x="730623" y="587041"/>
            <a:ext cx="8444753" cy="677731"/>
          </a:xfrm>
        </p:spPr>
        <p:txBody>
          <a:bodyPr/>
          <a:lstStyle/>
          <a:p>
            <a:r>
              <a:rPr lang="en-US" b="1" dirty="0"/>
              <a:t>Align and Distribute layers </a:t>
            </a:r>
          </a:p>
        </p:txBody>
      </p:sp>
      <p:sp>
        <p:nvSpPr>
          <p:cNvPr id="12" name="Rectangle 12">
            <a:extLst>
              <a:ext uri="{FF2B5EF4-FFF2-40B4-BE49-F238E27FC236}">
                <a16:creationId xmlns:a16="http://schemas.microsoft.com/office/drawing/2014/main" id="{E3122F4C-0985-4CD3-99C2-350777E4A80C}"/>
              </a:ext>
            </a:extLst>
          </p:cNvPr>
          <p:cNvSpPr txBox="1">
            <a:spLocks noChangeArrowheads="1"/>
          </p:cNvSpPr>
          <p:nvPr/>
        </p:nvSpPr>
        <p:spPr>
          <a:xfrm>
            <a:off x="457200" y="1447800"/>
            <a:ext cx="8444753" cy="3429000"/>
          </a:xfrm>
          <a:prstGeom prst="rect">
            <a:avLst/>
          </a:prstGeom>
        </p:spPr>
        <p:txBody>
          <a:bodyPr vert="horz" lIns="91440" tIns="45720" rIns="91440" bIns="45720" rtlCol="0">
            <a:normAutofit/>
          </a:bodyPr>
          <a:lst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1"/>
            <a:r>
              <a:rPr lang="en-US" dirty="0"/>
              <a:t>Create guides for you document View&gt;New Guide layout, </a:t>
            </a:r>
            <a:br>
              <a:rPr lang="en-US" dirty="0"/>
            </a:br>
            <a:r>
              <a:rPr lang="en-US" dirty="0"/>
              <a:t>set left and right margins at 10px</a:t>
            </a:r>
          </a:p>
          <a:p>
            <a:pPr lvl="1"/>
            <a:r>
              <a:rPr lang="en-US" dirty="0"/>
              <a:t>Move one image to left margin </a:t>
            </a:r>
            <a:br>
              <a:rPr lang="en-US" dirty="0"/>
            </a:br>
            <a:r>
              <a:rPr lang="en-US" dirty="0"/>
              <a:t>and one to right margin</a:t>
            </a:r>
          </a:p>
          <a:p>
            <a:pPr lvl="1"/>
            <a:r>
              <a:rPr lang="en-US" dirty="0"/>
              <a:t>Select all 4 images and use the </a:t>
            </a:r>
            <a:br>
              <a:rPr lang="en-US" dirty="0"/>
            </a:br>
            <a:r>
              <a:rPr lang="en-US" dirty="0"/>
              <a:t>align/distribute commands to </a:t>
            </a:r>
            <a:br>
              <a:rPr lang="en-US" dirty="0"/>
            </a:br>
            <a:r>
              <a:rPr lang="en-US" dirty="0"/>
              <a:t>move layers </a:t>
            </a:r>
          </a:p>
          <a:p>
            <a:pPr lvl="1"/>
            <a:endParaRPr lang="en-US" dirty="0"/>
          </a:p>
          <a:p>
            <a:pPr lvl="1"/>
            <a:endParaRPr lang="en-US" dirty="0"/>
          </a:p>
        </p:txBody>
      </p:sp>
      <p:grpSp>
        <p:nvGrpSpPr>
          <p:cNvPr id="2" name="Group 1" descr="A screenshot showing the new guide layout dialogue box">
            <a:extLst>
              <a:ext uri="{FF2B5EF4-FFF2-40B4-BE49-F238E27FC236}">
                <a16:creationId xmlns:a16="http://schemas.microsoft.com/office/drawing/2014/main" id="{58143A50-C9E7-C27A-5792-00E9BF925537}"/>
              </a:ext>
            </a:extLst>
          </p:cNvPr>
          <p:cNvGrpSpPr/>
          <p:nvPr/>
        </p:nvGrpSpPr>
        <p:grpSpPr>
          <a:xfrm>
            <a:off x="4800600" y="1928336"/>
            <a:ext cx="3756662" cy="1934528"/>
            <a:chOff x="4800600" y="1928336"/>
            <a:chExt cx="3756662" cy="1934528"/>
          </a:xfrm>
        </p:grpSpPr>
        <p:pic>
          <p:nvPicPr>
            <p:cNvPr id="4" name="Picture 3">
              <a:extLst>
                <a:ext uri="{FF2B5EF4-FFF2-40B4-BE49-F238E27FC236}">
                  <a16:creationId xmlns:a16="http://schemas.microsoft.com/office/drawing/2014/main" id="{5C656FC3-E120-4540-BA06-3B57FBD03B43}"/>
                </a:ext>
              </a:extLst>
            </p:cNvPr>
            <p:cNvPicPr>
              <a:picLocks noChangeAspect="1"/>
            </p:cNvPicPr>
            <p:nvPr/>
          </p:nvPicPr>
          <p:blipFill rotWithShape="1">
            <a:blip r:embed="rId3"/>
            <a:srcRect l="7800" t="22375" r="18287" b="7635"/>
            <a:stretch/>
          </p:blipFill>
          <p:spPr>
            <a:xfrm>
              <a:off x="4800600" y="1928336"/>
              <a:ext cx="3756662" cy="1934528"/>
            </a:xfrm>
            <a:prstGeom prst="rect">
              <a:avLst/>
            </a:prstGeom>
          </p:spPr>
        </p:pic>
        <p:sp>
          <p:nvSpPr>
            <p:cNvPr id="19" name="Rectangle 18">
              <a:extLst>
                <a:ext uri="{FF2B5EF4-FFF2-40B4-BE49-F238E27FC236}">
                  <a16:creationId xmlns:a16="http://schemas.microsoft.com/office/drawing/2014/main" id="{3830797E-A653-4595-8667-B1FDFB54A516}"/>
                </a:ext>
              </a:extLst>
            </p:cNvPr>
            <p:cNvSpPr/>
            <p:nvPr/>
          </p:nvSpPr>
          <p:spPr>
            <a:xfrm>
              <a:off x="6705600" y="1928336"/>
              <a:ext cx="1752600" cy="15006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 name="Group 2" descr="A screen shot showing the align and distribute panel">
            <a:extLst>
              <a:ext uri="{FF2B5EF4-FFF2-40B4-BE49-F238E27FC236}">
                <a16:creationId xmlns:a16="http://schemas.microsoft.com/office/drawing/2014/main" id="{E9A1A727-72FE-0980-2E1B-9A929CB340AB}"/>
              </a:ext>
            </a:extLst>
          </p:cNvPr>
          <p:cNvGrpSpPr/>
          <p:nvPr/>
        </p:nvGrpSpPr>
        <p:grpSpPr>
          <a:xfrm>
            <a:off x="751114" y="3613129"/>
            <a:ext cx="6663148" cy="2893398"/>
            <a:chOff x="751114" y="3613129"/>
            <a:chExt cx="6663148" cy="2893398"/>
          </a:xfrm>
        </p:grpSpPr>
        <p:pic>
          <p:nvPicPr>
            <p:cNvPr id="11" name="Picture 10">
              <a:extLst>
                <a:ext uri="{FF2B5EF4-FFF2-40B4-BE49-F238E27FC236}">
                  <a16:creationId xmlns:a16="http://schemas.microsoft.com/office/drawing/2014/main" id="{20963C51-3C0D-4BC8-8103-44F267FBE602}"/>
                </a:ext>
              </a:extLst>
            </p:cNvPr>
            <p:cNvPicPr>
              <a:picLocks noChangeAspect="1"/>
            </p:cNvPicPr>
            <p:nvPr/>
          </p:nvPicPr>
          <p:blipFill>
            <a:blip r:embed="rId4"/>
            <a:stretch>
              <a:fillRect/>
            </a:stretch>
          </p:blipFill>
          <p:spPr>
            <a:xfrm>
              <a:off x="3657600" y="3613129"/>
              <a:ext cx="3756662" cy="28933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12">
              <a:extLst>
                <a:ext uri="{FF2B5EF4-FFF2-40B4-BE49-F238E27FC236}">
                  <a16:creationId xmlns:a16="http://schemas.microsoft.com/office/drawing/2014/main" id="{8306192F-004B-4BBD-85BC-2469A416F978}"/>
                </a:ext>
              </a:extLst>
            </p:cNvPr>
            <p:cNvSpPr/>
            <p:nvPr/>
          </p:nvSpPr>
          <p:spPr>
            <a:xfrm>
              <a:off x="6248400" y="3810000"/>
              <a:ext cx="1165862" cy="914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6AE67395-DC7D-4557-B94D-9917AC3338E5}"/>
                </a:ext>
              </a:extLst>
            </p:cNvPr>
            <p:cNvSpPr txBox="1"/>
            <p:nvPr/>
          </p:nvSpPr>
          <p:spPr>
            <a:xfrm>
              <a:off x="751114" y="4876800"/>
              <a:ext cx="2590800" cy="523220"/>
            </a:xfrm>
            <a:prstGeom prst="rect">
              <a:avLst/>
            </a:prstGeom>
            <a:noFill/>
          </p:spPr>
          <p:txBody>
            <a:bodyPr wrap="square" rtlCol="0">
              <a:spAutoFit/>
            </a:bodyPr>
            <a:lstStyle/>
            <a:p>
              <a:r>
                <a:rPr lang="en-CA" sz="1400" dirty="0">
                  <a:solidFill>
                    <a:schemeClr val="bg1"/>
                  </a:solidFill>
                </a:rPr>
                <a:t>Align/Distribute available when move tool Selected</a:t>
              </a:r>
            </a:p>
          </p:txBody>
        </p:sp>
        <p:cxnSp>
          <p:nvCxnSpPr>
            <p:cNvPr id="16" name="Straight Arrow Connector 15">
              <a:extLst>
                <a:ext uri="{FF2B5EF4-FFF2-40B4-BE49-F238E27FC236}">
                  <a16:creationId xmlns:a16="http://schemas.microsoft.com/office/drawing/2014/main" id="{E0C1ED25-6EBF-43BE-B337-549820B3E354}"/>
                </a:ext>
              </a:extLst>
            </p:cNvPr>
            <p:cNvCxnSpPr/>
            <p:nvPr/>
          </p:nvCxnSpPr>
          <p:spPr>
            <a:xfrm flipV="1">
              <a:off x="3200400" y="4343400"/>
              <a:ext cx="2895600"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23427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a:xfrm>
            <a:off x="730623" y="587041"/>
            <a:ext cx="8444753" cy="677731"/>
          </a:xfrm>
        </p:spPr>
        <p:txBody>
          <a:bodyPr/>
          <a:lstStyle/>
          <a:p>
            <a:r>
              <a:rPr lang="en-US" b="1" dirty="0"/>
              <a:t>Organize layers – Creating Groups </a:t>
            </a:r>
          </a:p>
        </p:txBody>
      </p:sp>
      <p:grpSp>
        <p:nvGrpSpPr>
          <p:cNvPr id="3" name="Group 2" descr="A Screenshot showing groups in the layers panel">
            <a:extLst>
              <a:ext uri="{FF2B5EF4-FFF2-40B4-BE49-F238E27FC236}">
                <a16:creationId xmlns:a16="http://schemas.microsoft.com/office/drawing/2014/main" id="{0BC936FE-E658-C01F-4419-3BFF6B9DF216}"/>
              </a:ext>
            </a:extLst>
          </p:cNvPr>
          <p:cNvGrpSpPr/>
          <p:nvPr/>
        </p:nvGrpSpPr>
        <p:grpSpPr>
          <a:xfrm>
            <a:off x="457200" y="1447800"/>
            <a:ext cx="8444753" cy="3429000"/>
            <a:chOff x="457200" y="1447800"/>
            <a:chExt cx="8444753" cy="3429000"/>
          </a:xfrm>
        </p:grpSpPr>
        <p:sp>
          <p:nvSpPr>
            <p:cNvPr id="12" name="Rectangle 12">
              <a:extLst>
                <a:ext uri="{FF2B5EF4-FFF2-40B4-BE49-F238E27FC236}">
                  <a16:creationId xmlns:a16="http://schemas.microsoft.com/office/drawing/2014/main" id="{E3122F4C-0985-4CD3-99C2-350777E4A80C}"/>
                </a:ext>
              </a:extLst>
            </p:cNvPr>
            <p:cNvSpPr txBox="1">
              <a:spLocks noChangeArrowheads="1"/>
            </p:cNvSpPr>
            <p:nvPr/>
          </p:nvSpPr>
          <p:spPr>
            <a:xfrm>
              <a:off x="457200" y="1447800"/>
              <a:ext cx="8444753" cy="3429000"/>
            </a:xfrm>
            <a:prstGeom prst="rect">
              <a:avLst/>
            </a:prstGeom>
          </p:spPr>
          <p:txBody>
            <a:bodyPr vert="horz" lIns="91440" tIns="45720" rIns="91440" bIns="45720" rtlCol="0">
              <a:normAutofit/>
            </a:bodyPr>
            <a:lst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lvl="1"/>
              <a:r>
                <a:rPr lang="en-US" dirty="0"/>
                <a:t>Organize layers into group multiple ways, choose layers to be grouped and:</a:t>
              </a:r>
            </a:p>
            <a:p>
              <a:pPr lvl="1"/>
              <a:r>
                <a:rPr lang="en-US" dirty="0"/>
                <a:t>Drag down to folder icon</a:t>
              </a:r>
            </a:p>
            <a:p>
              <a:pPr lvl="1"/>
              <a:r>
                <a:rPr lang="en-US" dirty="0"/>
                <a:t>Layers&gt;Group layers</a:t>
              </a:r>
            </a:p>
            <a:p>
              <a:pPr lvl="1"/>
              <a:r>
                <a:rPr lang="en-US" dirty="0"/>
                <a:t>Ctrl/</a:t>
              </a:r>
              <a:r>
                <a:rPr lang="en-US" dirty="0" err="1"/>
                <a:t>Cmd</a:t>
              </a:r>
              <a:r>
                <a:rPr lang="en-US" dirty="0"/>
                <a:t> + G</a:t>
              </a:r>
            </a:p>
            <a:p>
              <a:pPr lvl="1"/>
              <a:endParaRPr lang="en-US" dirty="0"/>
            </a:p>
            <a:p>
              <a:pPr lvl="1"/>
              <a:endParaRPr lang="en-US" dirty="0"/>
            </a:p>
          </p:txBody>
        </p:sp>
        <p:sp>
          <p:nvSpPr>
            <p:cNvPr id="14" name="TextBox 13">
              <a:extLst>
                <a:ext uri="{FF2B5EF4-FFF2-40B4-BE49-F238E27FC236}">
                  <a16:creationId xmlns:a16="http://schemas.microsoft.com/office/drawing/2014/main" id="{6AE67395-DC7D-4557-B94D-9917AC3338E5}"/>
                </a:ext>
              </a:extLst>
            </p:cNvPr>
            <p:cNvSpPr txBox="1"/>
            <p:nvPr/>
          </p:nvSpPr>
          <p:spPr>
            <a:xfrm>
              <a:off x="1524000" y="3733207"/>
              <a:ext cx="2590800" cy="523220"/>
            </a:xfrm>
            <a:prstGeom prst="rect">
              <a:avLst/>
            </a:prstGeom>
            <a:noFill/>
          </p:spPr>
          <p:txBody>
            <a:bodyPr wrap="square" rtlCol="0">
              <a:spAutoFit/>
            </a:bodyPr>
            <a:lstStyle/>
            <a:p>
              <a:r>
                <a:rPr lang="en-CA" sz="1400" dirty="0">
                  <a:solidFill>
                    <a:schemeClr val="bg1"/>
                  </a:solidFill>
                </a:rPr>
                <a:t>Twirl arrow up or down to open or close group</a:t>
              </a:r>
            </a:p>
          </p:txBody>
        </p:sp>
        <p:cxnSp>
          <p:nvCxnSpPr>
            <p:cNvPr id="16" name="Straight Arrow Connector 15">
              <a:extLst>
                <a:ext uri="{FF2B5EF4-FFF2-40B4-BE49-F238E27FC236}">
                  <a16:creationId xmlns:a16="http://schemas.microsoft.com/office/drawing/2014/main" id="{E0C1ED25-6EBF-43BE-B337-549820B3E354}"/>
                </a:ext>
              </a:extLst>
            </p:cNvPr>
            <p:cNvCxnSpPr>
              <a:cxnSpLocks/>
            </p:cNvCxnSpPr>
            <p:nvPr/>
          </p:nvCxnSpPr>
          <p:spPr>
            <a:xfrm flipV="1">
              <a:off x="3886200" y="3048000"/>
              <a:ext cx="874509" cy="5880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89DDBE97-19A0-4904-88D6-A168FD7C986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68296" y="2044652"/>
            <a:ext cx="2719416" cy="2484256"/>
          </a:xfrm>
          <a:prstGeom prst="rect">
            <a:avLst/>
          </a:prstGeom>
        </p:spPr>
      </p:pic>
    </p:spTree>
    <p:extLst>
      <p:ext uri="{BB962C8B-B14F-4D97-AF65-F5344CB8AC3E}">
        <p14:creationId xmlns:p14="http://schemas.microsoft.com/office/powerpoint/2010/main" val="320249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title"/>
          </p:nvPr>
        </p:nvSpPr>
        <p:spPr/>
        <p:txBody>
          <a:bodyPr/>
          <a:lstStyle/>
          <a:p>
            <a:r>
              <a:rPr lang="en-US" b="1" dirty="0"/>
              <a:t>Adding New Layers</a:t>
            </a:r>
          </a:p>
        </p:txBody>
      </p:sp>
      <p:sp>
        <p:nvSpPr>
          <p:cNvPr id="19459" name="Rectangle 8"/>
          <p:cNvSpPr>
            <a:spLocks noGrp="1" noChangeArrowheads="1"/>
          </p:cNvSpPr>
          <p:nvPr>
            <p:ph idx="1"/>
          </p:nvPr>
        </p:nvSpPr>
        <p:spPr>
          <a:xfrm>
            <a:off x="408791" y="1215614"/>
            <a:ext cx="4468010" cy="4647304"/>
          </a:xfrm>
        </p:spPr>
        <p:txBody>
          <a:bodyPr/>
          <a:lstStyle/>
          <a:p>
            <a:r>
              <a:rPr lang="en-US" dirty="0"/>
              <a:t>Add layers in three ways:</a:t>
            </a:r>
          </a:p>
          <a:p>
            <a:pPr lvl="1"/>
            <a:r>
              <a:rPr lang="en-US" dirty="0"/>
              <a:t>Use the New command on the Layer menu</a:t>
            </a:r>
          </a:p>
          <a:p>
            <a:pPr lvl="2"/>
            <a:r>
              <a:rPr lang="en-US" dirty="0"/>
              <a:t>Layer &gt; New &gt; Layer</a:t>
            </a:r>
          </a:p>
          <a:p>
            <a:pPr lvl="1"/>
            <a:r>
              <a:rPr lang="en-US" dirty="0"/>
              <a:t>Click the Create a new layer button on the Layers panel</a:t>
            </a:r>
          </a:p>
          <a:p>
            <a:pPr lvl="1"/>
            <a:r>
              <a:rPr lang="en-US" dirty="0" err="1"/>
              <a:t>Shift+Ctrl</a:t>
            </a:r>
            <a:r>
              <a:rPr lang="en-US" dirty="0"/>
              <a:t> (</a:t>
            </a:r>
            <a:r>
              <a:rPr lang="en-US" dirty="0" err="1"/>
              <a:t>Cmd</a:t>
            </a:r>
            <a:r>
              <a:rPr lang="en-US" dirty="0"/>
              <a:t>)+N</a:t>
            </a:r>
          </a:p>
          <a:p>
            <a:r>
              <a:rPr lang="en-US" dirty="0"/>
              <a:t>Photoshop names new layers consecutively starting with </a:t>
            </a:r>
            <a:br>
              <a:rPr lang="en-US" dirty="0"/>
            </a:br>
            <a:r>
              <a:rPr lang="en-US" dirty="0"/>
              <a:t>Layer 1</a:t>
            </a:r>
          </a:p>
          <a:p>
            <a:endParaRPr lang="en-US" dirty="0"/>
          </a:p>
          <a:p>
            <a:pPr lvl="1"/>
            <a:endParaRPr lang="en-US" dirty="0"/>
          </a:p>
          <a:p>
            <a:endParaRPr lang="en-US" dirty="0"/>
          </a:p>
        </p:txBody>
      </p:sp>
      <p:grpSp>
        <p:nvGrpSpPr>
          <p:cNvPr id="2" name="Group 1" descr="A screenshot showing the add new layer button in the layers panel">
            <a:extLst>
              <a:ext uri="{FF2B5EF4-FFF2-40B4-BE49-F238E27FC236}">
                <a16:creationId xmlns:a16="http://schemas.microsoft.com/office/drawing/2014/main" id="{FD536029-0CA8-8DDC-B117-BF932BA40CF7}"/>
              </a:ext>
            </a:extLst>
          </p:cNvPr>
          <p:cNvGrpSpPr/>
          <p:nvPr/>
        </p:nvGrpSpPr>
        <p:grpSpPr>
          <a:xfrm>
            <a:off x="5257800" y="1327150"/>
            <a:ext cx="3683000" cy="4203700"/>
            <a:chOff x="5257800" y="1327150"/>
            <a:chExt cx="3683000" cy="4203700"/>
          </a:xfrm>
        </p:grpSpPr>
        <p:pic>
          <p:nvPicPr>
            <p:cNvPr id="3" name="Picture 2">
              <a:extLst>
                <a:ext uri="{FF2B5EF4-FFF2-40B4-BE49-F238E27FC236}">
                  <a16:creationId xmlns:a16="http://schemas.microsoft.com/office/drawing/2014/main" id="{DF5B69C8-275B-A649-9D39-90F354331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1327150"/>
              <a:ext cx="3073400" cy="4203700"/>
            </a:xfrm>
            <a:prstGeom prst="rect">
              <a:avLst/>
            </a:prstGeom>
          </p:spPr>
        </p:pic>
        <p:cxnSp>
          <p:nvCxnSpPr>
            <p:cNvPr id="5" name="Straight Arrow Connector 4">
              <a:extLst>
                <a:ext uri="{FF2B5EF4-FFF2-40B4-BE49-F238E27FC236}">
                  <a16:creationId xmlns:a16="http://schemas.microsoft.com/office/drawing/2014/main" id="{7D998931-20A7-D34F-A2A1-409AA13F93F7}"/>
                </a:ext>
              </a:extLst>
            </p:cNvPr>
            <p:cNvCxnSpPr>
              <a:cxnSpLocks/>
            </p:cNvCxnSpPr>
            <p:nvPr/>
          </p:nvCxnSpPr>
          <p:spPr>
            <a:xfrm>
              <a:off x="5257800" y="2971800"/>
              <a:ext cx="2819400" cy="2286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9808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title"/>
          </p:nvPr>
        </p:nvSpPr>
        <p:spPr/>
        <p:txBody>
          <a:bodyPr/>
          <a:lstStyle/>
          <a:p>
            <a:r>
              <a:rPr lang="en-US" b="1" dirty="0"/>
              <a:t>Naming Layers</a:t>
            </a:r>
          </a:p>
        </p:txBody>
      </p:sp>
      <p:sp>
        <p:nvSpPr>
          <p:cNvPr id="22531" name="Rectangle 8"/>
          <p:cNvSpPr>
            <a:spLocks noGrp="1" noChangeArrowheads="1"/>
          </p:cNvSpPr>
          <p:nvPr>
            <p:ph idx="1"/>
          </p:nvPr>
        </p:nvSpPr>
        <p:spPr/>
        <p:txBody>
          <a:bodyPr/>
          <a:lstStyle/>
          <a:p>
            <a:r>
              <a:rPr lang="en-US" dirty="0"/>
              <a:t>Name a layer to easily identify its purpose in the image</a:t>
            </a:r>
          </a:p>
          <a:p>
            <a:r>
              <a:rPr lang="en-US" dirty="0"/>
              <a:t>To change a layer name:</a:t>
            </a:r>
          </a:p>
          <a:p>
            <a:pPr lvl="1"/>
            <a:r>
              <a:rPr lang="en-US" dirty="0"/>
              <a:t>Access Layer Properties </a:t>
            </a:r>
          </a:p>
          <a:p>
            <a:pPr lvl="1"/>
            <a:r>
              <a:rPr lang="en-US" dirty="0"/>
              <a:t>Double-click the layer name in the Layers panel and type a new name</a:t>
            </a:r>
          </a:p>
        </p:txBody>
      </p:sp>
    </p:spTree>
    <p:extLst>
      <p:ext uri="{BB962C8B-B14F-4D97-AF65-F5344CB8AC3E}">
        <p14:creationId xmlns:p14="http://schemas.microsoft.com/office/powerpoint/2010/main" val="3234688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title"/>
          </p:nvPr>
        </p:nvSpPr>
        <p:spPr/>
        <p:txBody>
          <a:bodyPr/>
          <a:lstStyle/>
          <a:p>
            <a:r>
              <a:rPr lang="en-US" b="1" dirty="0"/>
              <a:t>Deleting Layers</a:t>
            </a:r>
          </a:p>
        </p:txBody>
      </p:sp>
      <p:sp>
        <p:nvSpPr>
          <p:cNvPr id="23555" name="Rectangle 8"/>
          <p:cNvSpPr>
            <a:spLocks noGrp="1" noChangeArrowheads="1"/>
          </p:cNvSpPr>
          <p:nvPr>
            <p:ph idx="1"/>
          </p:nvPr>
        </p:nvSpPr>
        <p:spPr>
          <a:xfrm>
            <a:off x="408791" y="1215614"/>
            <a:ext cx="4163210" cy="4647304"/>
          </a:xfrm>
        </p:spPr>
        <p:txBody>
          <a:bodyPr>
            <a:normAutofit/>
          </a:bodyPr>
          <a:lstStyle/>
          <a:p>
            <a:pPr lvl="1"/>
            <a:r>
              <a:rPr lang="en-US" dirty="0"/>
              <a:t>Use the flyout layers panel menu and choose delete</a:t>
            </a:r>
          </a:p>
          <a:p>
            <a:pPr lvl="1"/>
            <a:r>
              <a:rPr lang="en-US" dirty="0"/>
              <a:t>Select the layer and click the delete layer button (garbage can) or drag the layer name to the delete layer button</a:t>
            </a:r>
          </a:p>
          <a:p>
            <a:pPr lvl="1"/>
            <a:r>
              <a:rPr lang="en-US" dirty="0"/>
              <a:t>Choose layer and hit delete or backspace key on your keyboard</a:t>
            </a:r>
          </a:p>
        </p:txBody>
      </p:sp>
      <p:grpSp>
        <p:nvGrpSpPr>
          <p:cNvPr id="3" name="Group 2" descr="A screenshot of the properities panel and garbage can icon">
            <a:extLst>
              <a:ext uri="{FF2B5EF4-FFF2-40B4-BE49-F238E27FC236}">
                <a16:creationId xmlns:a16="http://schemas.microsoft.com/office/drawing/2014/main" id="{2D9FD866-0AFA-40A8-EDB4-397DCFD320A1}"/>
              </a:ext>
            </a:extLst>
          </p:cNvPr>
          <p:cNvGrpSpPr/>
          <p:nvPr/>
        </p:nvGrpSpPr>
        <p:grpSpPr>
          <a:xfrm>
            <a:off x="4800600" y="1143000"/>
            <a:ext cx="3520679" cy="3619814"/>
            <a:chOff x="4800600" y="1143000"/>
            <a:chExt cx="3520679" cy="3619814"/>
          </a:xfrm>
        </p:grpSpPr>
        <p:pic>
          <p:nvPicPr>
            <p:cNvPr id="2" name="Picture 1">
              <a:extLst>
                <a:ext uri="{FF2B5EF4-FFF2-40B4-BE49-F238E27FC236}">
                  <a16:creationId xmlns:a16="http://schemas.microsoft.com/office/drawing/2014/main" id="{C27D231D-0CCD-41EC-B5FA-E87E6F047E03}"/>
                </a:ext>
              </a:extLst>
            </p:cNvPr>
            <p:cNvPicPr>
              <a:picLocks noChangeAspect="1"/>
            </p:cNvPicPr>
            <p:nvPr/>
          </p:nvPicPr>
          <p:blipFill>
            <a:blip r:embed="rId3"/>
            <a:stretch>
              <a:fillRect/>
            </a:stretch>
          </p:blipFill>
          <p:spPr>
            <a:xfrm>
              <a:off x="5562600" y="1143000"/>
              <a:ext cx="2758679" cy="3619814"/>
            </a:xfrm>
            <a:prstGeom prst="rect">
              <a:avLst/>
            </a:prstGeom>
          </p:spPr>
        </p:pic>
        <p:cxnSp>
          <p:nvCxnSpPr>
            <p:cNvPr id="4" name="Straight Arrow Connector 3">
              <a:extLst>
                <a:ext uri="{FF2B5EF4-FFF2-40B4-BE49-F238E27FC236}">
                  <a16:creationId xmlns:a16="http://schemas.microsoft.com/office/drawing/2014/main" id="{C8B96ACF-75B9-4AF1-9D69-001105E34988}"/>
                </a:ext>
              </a:extLst>
            </p:cNvPr>
            <p:cNvCxnSpPr/>
            <p:nvPr/>
          </p:nvCxnSpPr>
          <p:spPr>
            <a:xfrm>
              <a:off x="4800600" y="2590800"/>
              <a:ext cx="2819400" cy="1752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9773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b="1" dirty="0"/>
              <a:t>Adding Color-code to a Layer</a:t>
            </a:r>
          </a:p>
        </p:txBody>
      </p:sp>
      <p:sp>
        <p:nvSpPr>
          <p:cNvPr id="36867" name="Rectangle 3"/>
          <p:cNvSpPr>
            <a:spLocks noGrp="1" noChangeArrowheads="1"/>
          </p:cNvSpPr>
          <p:nvPr>
            <p:ph idx="1"/>
          </p:nvPr>
        </p:nvSpPr>
        <p:spPr/>
        <p:txBody>
          <a:bodyPr/>
          <a:lstStyle/>
          <a:p>
            <a:r>
              <a:rPr lang="en-US" dirty="0"/>
              <a:t>Color-code layers to organize </a:t>
            </a:r>
            <a:br>
              <a:rPr lang="en-US" dirty="0"/>
            </a:br>
            <a:r>
              <a:rPr lang="en-US" dirty="0"/>
              <a:t>them</a:t>
            </a:r>
          </a:p>
          <a:p>
            <a:r>
              <a:rPr lang="en-US" dirty="0"/>
              <a:t>Existing layer :</a:t>
            </a:r>
            <a:br>
              <a:rPr lang="en-US" dirty="0"/>
            </a:br>
            <a:r>
              <a:rPr lang="en-US" dirty="0"/>
              <a:t>Right click on layer icon and </a:t>
            </a:r>
            <a:br>
              <a:rPr lang="en-US" dirty="0"/>
            </a:br>
            <a:r>
              <a:rPr lang="en-US" dirty="0"/>
              <a:t>change </a:t>
            </a:r>
            <a:r>
              <a:rPr lang="en-US" dirty="0" err="1"/>
              <a:t>colour</a:t>
            </a:r>
            <a:r>
              <a:rPr lang="en-US" dirty="0"/>
              <a:t> from menu</a:t>
            </a:r>
          </a:p>
          <a:p>
            <a:r>
              <a:rPr lang="en-US" dirty="0"/>
              <a:t>New layer: </a:t>
            </a:r>
            <a:br>
              <a:rPr lang="en-US" dirty="0"/>
            </a:br>
            <a:r>
              <a:rPr lang="en-US" dirty="0"/>
              <a:t>Alt (</a:t>
            </a:r>
            <a:r>
              <a:rPr lang="en-US" dirty="0" err="1"/>
              <a:t>Opt</a:t>
            </a:r>
            <a:r>
              <a:rPr lang="en-US" dirty="0"/>
              <a:t>) + new layer will bring up </a:t>
            </a:r>
            <a:br>
              <a:rPr lang="en-US" dirty="0"/>
            </a:br>
            <a:r>
              <a:rPr lang="en-US" dirty="0"/>
              <a:t>dialogue box where you can select </a:t>
            </a:r>
            <a:r>
              <a:rPr lang="en-US" dirty="0" err="1"/>
              <a:t>colour</a:t>
            </a:r>
            <a:endParaRPr lang="en-US" dirty="0"/>
          </a:p>
          <a:p>
            <a:endParaRPr lang="en-US" dirty="0"/>
          </a:p>
        </p:txBody>
      </p:sp>
      <p:pic>
        <p:nvPicPr>
          <p:cNvPr id="36871" name="Picture 12" descr="A screenshot of the layers panel with colour coding"/>
          <p:cNvPicPr>
            <a:picLocks noChangeAspect="1"/>
          </p:cNvPicPr>
          <p:nvPr/>
        </p:nvPicPr>
        <p:blipFill>
          <a:blip r:embed="rId3" cstate="print"/>
          <a:stretch>
            <a:fillRect/>
          </a:stretch>
        </p:blipFill>
        <p:spPr bwMode="auto">
          <a:xfrm>
            <a:off x="5796581" y="1192757"/>
            <a:ext cx="2713388" cy="4239668"/>
          </a:xfrm>
          <a:prstGeom prst="rect">
            <a:avLst/>
          </a:prstGeom>
          <a:noFill/>
          <a:ln w="9525">
            <a:noFill/>
            <a:miter lim="800000"/>
            <a:headEnd/>
            <a:tailEnd/>
          </a:ln>
        </p:spPr>
      </p:pic>
    </p:spTree>
    <p:extLst>
      <p:ext uri="{BB962C8B-B14F-4D97-AF65-F5344CB8AC3E}">
        <p14:creationId xmlns:p14="http://schemas.microsoft.com/office/powerpoint/2010/main" val="1777877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ABACE97-1863-4738-A420-AD113A91F418}"/>
              </a:ext>
            </a:extLst>
          </p:cNvPr>
          <p:cNvSpPr>
            <a:spLocks noGrp="1" noChangeArrowheads="1"/>
          </p:cNvSpPr>
          <p:nvPr>
            <p:ph type="title"/>
          </p:nvPr>
        </p:nvSpPr>
        <p:spPr>
          <a:xfrm>
            <a:off x="408789" y="376518"/>
            <a:ext cx="8444753" cy="677731"/>
          </a:xfrm>
        </p:spPr>
        <p:txBody>
          <a:bodyPr/>
          <a:lstStyle/>
          <a:p>
            <a:r>
              <a:rPr lang="en-US" b="1" dirty="0"/>
              <a:t>Stacking Order</a:t>
            </a:r>
          </a:p>
        </p:txBody>
      </p:sp>
      <p:grpSp>
        <p:nvGrpSpPr>
          <p:cNvPr id="2" name="Group 1" descr="A screenshot showing differnet stacking order">
            <a:extLst>
              <a:ext uri="{FF2B5EF4-FFF2-40B4-BE49-F238E27FC236}">
                <a16:creationId xmlns:a16="http://schemas.microsoft.com/office/drawing/2014/main" id="{C12AB3E8-B4AF-BCA1-DE3A-A9D5667B046A}"/>
              </a:ext>
            </a:extLst>
          </p:cNvPr>
          <p:cNvGrpSpPr/>
          <p:nvPr/>
        </p:nvGrpSpPr>
        <p:grpSpPr>
          <a:xfrm>
            <a:off x="904861" y="1226815"/>
            <a:ext cx="7219036" cy="4171717"/>
            <a:chOff x="904861" y="1226815"/>
            <a:chExt cx="7219036" cy="4171717"/>
          </a:xfrm>
        </p:grpSpPr>
        <p:pic>
          <p:nvPicPr>
            <p:cNvPr id="3" name="Picture 2">
              <a:extLst>
                <a:ext uri="{FF2B5EF4-FFF2-40B4-BE49-F238E27FC236}">
                  <a16:creationId xmlns:a16="http://schemas.microsoft.com/office/drawing/2014/main" id="{38681D56-E91A-0344-8175-5B1F6FE901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0199" y="1831869"/>
              <a:ext cx="3493698" cy="2506708"/>
            </a:xfrm>
            <a:prstGeom prst="rect">
              <a:avLst/>
            </a:prstGeom>
          </p:spPr>
        </p:pic>
        <p:pic>
          <p:nvPicPr>
            <p:cNvPr id="5" name="Picture 4">
              <a:extLst>
                <a:ext uri="{FF2B5EF4-FFF2-40B4-BE49-F238E27FC236}">
                  <a16:creationId xmlns:a16="http://schemas.microsoft.com/office/drawing/2014/main" id="{B101068C-53E8-2340-841E-43137F1019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61" y="1831869"/>
              <a:ext cx="3493698" cy="2468880"/>
            </a:xfrm>
            <a:prstGeom prst="rect">
              <a:avLst/>
            </a:prstGeom>
          </p:spPr>
        </p:pic>
        <p:sp>
          <p:nvSpPr>
            <p:cNvPr id="17415" name="Text Box 20"/>
            <p:cNvSpPr txBox="1">
              <a:spLocks noChangeArrowheads="1"/>
            </p:cNvSpPr>
            <p:nvPr/>
          </p:nvSpPr>
          <p:spPr bwMode="auto">
            <a:xfrm>
              <a:off x="1131678" y="5029200"/>
              <a:ext cx="3040063" cy="369332"/>
            </a:xfrm>
            <a:prstGeom prst="rect">
              <a:avLst/>
            </a:prstGeom>
            <a:solidFill>
              <a:schemeClr val="bg1"/>
            </a:solidFill>
            <a:ln w="9525">
              <a:solidFill>
                <a:srgbClr val="7A2BA5"/>
              </a:solidFill>
              <a:miter lim="800000"/>
              <a:headEnd/>
              <a:tailEnd/>
            </a:ln>
          </p:spPr>
          <p:txBody>
            <a:bodyPr>
              <a:spAutoFit/>
            </a:bodyPr>
            <a:lstStyle/>
            <a:p>
              <a:pPr algn="ctr"/>
              <a:r>
                <a:rPr lang="en-US" b="1" dirty="0">
                  <a:latin typeface="Calibri" pitchFamily="34" charset="0"/>
                </a:rPr>
                <a:t>Triangle</a:t>
              </a:r>
              <a:r>
                <a:rPr lang="en-US" b="1" i="1" dirty="0">
                  <a:latin typeface="Calibri" pitchFamily="34" charset="0"/>
                </a:rPr>
                <a:t> behind</a:t>
              </a:r>
              <a:r>
                <a:rPr lang="en-US" b="1" dirty="0">
                  <a:latin typeface="Calibri" pitchFamily="34" charset="0"/>
                </a:rPr>
                <a:t> Ink</a:t>
              </a:r>
              <a:endParaRPr lang="en-US" dirty="0">
                <a:latin typeface="Calibri" pitchFamily="34" charset="0"/>
              </a:endParaRPr>
            </a:p>
          </p:txBody>
        </p:sp>
        <p:sp>
          <p:nvSpPr>
            <p:cNvPr id="17416" name="Text Box 21"/>
            <p:cNvSpPr txBox="1">
              <a:spLocks noChangeArrowheads="1"/>
            </p:cNvSpPr>
            <p:nvPr/>
          </p:nvSpPr>
          <p:spPr bwMode="auto">
            <a:xfrm>
              <a:off x="4857016" y="5022663"/>
              <a:ext cx="3040063" cy="369332"/>
            </a:xfrm>
            <a:prstGeom prst="rect">
              <a:avLst/>
            </a:prstGeom>
            <a:solidFill>
              <a:schemeClr val="bg1"/>
            </a:solidFill>
            <a:ln w="9525">
              <a:solidFill>
                <a:srgbClr val="7A2BA5"/>
              </a:solidFill>
              <a:miter lim="800000"/>
              <a:headEnd/>
              <a:tailEnd/>
            </a:ln>
          </p:spPr>
          <p:txBody>
            <a:bodyPr>
              <a:spAutoFit/>
            </a:bodyPr>
            <a:lstStyle/>
            <a:p>
              <a:pPr algn="ctr"/>
              <a:r>
                <a:rPr lang="en-US" b="1" dirty="0">
                  <a:latin typeface="Calibri" pitchFamily="34" charset="0"/>
                </a:rPr>
                <a:t>Triangle </a:t>
              </a:r>
              <a:r>
                <a:rPr lang="en-US" b="1" i="1" dirty="0">
                  <a:latin typeface="Calibri" pitchFamily="34" charset="0"/>
                </a:rPr>
                <a:t>in front of</a:t>
              </a:r>
              <a:r>
                <a:rPr lang="en-US" b="1" dirty="0">
                  <a:latin typeface="Calibri" pitchFamily="34" charset="0"/>
                </a:rPr>
                <a:t> Ink</a:t>
              </a:r>
              <a:endParaRPr lang="en-US" dirty="0">
                <a:latin typeface="Calibri" pitchFamily="34" charset="0"/>
              </a:endParaRPr>
            </a:p>
          </p:txBody>
        </p:sp>
        <p:sp>
          <p:nvSpPr>
            <p:cNvPr id="17417" name="Line 22"/>
            <p:cNvSpPr>
              <a:spLocks noChangeShapeType="1"/>
            </p:cNvSpPr>
            <p:nvPr/>
          </p:nvSpPr>
          <p:spPr bwMode="auto">
            <a:xfrm flipH="1" flipV="1">
              <a:off x="2651708" y="3313146"/>
              <a:ext cx="15291" cy="1709516"/>
            </a:xfrm>
            <a:prstGeom prst="line">
              <a:avLst/>
            </a:prstGeom>
            <a:noFill/>
            <a:ln w="28575">
              <a:solidFill>
                <a:schemeClr val="accent1"/>
              </a:solidFill>
              <a:round/>
              <a:headEnd/>
              <a:tailEnd type="triangle" w="med" len="med"/>
            </a:ln>
          </p:spPr>
          <p:txBody>
            <a:bodyPr/>
            <a:lstStyle/>
            <a:p>
              <a:endParaRPr lang="en-US" dirty="0"/>
            </a:p>
          </p:txBody>
        </p:sp>
        <p:sp>
          <p:nvSpPr>
            <p:cNvPr id="17418" name="Line 23"/>
            <p:cNvSpPr>
              <a:spLocks noChangeShapeType="1"/>
            </p:cNvSpPr>
            <p:nvPr/>
          </p:nvSpPr>
          <p:spPr bwMode="auto">
            <a:xfrm flipV="1">
              <a:off x="6336163" y="2971800"/>
              <a:ext cx="241361" cy="2050862"/>
            </a:xfrm>
            <a:prstGeom prst="line">
              <a:avLst/>
            </a:prstGeom>
            <a:noFill/>
            <a:ln w="28575">
              <a:solidFill>
                <a:schemeClr val="accent1"/>
              </a:solidFill>
              <a:round/>
              <a:headEnd/>
              <a:tailEnd type="triangle" w="med" len="med"/>
            </a:ln>
          </p:spPr>
          <p:txBody>
            <a:bodyPr/>
            <a:lstStyle/>
            <a:p>
              <a:endParaRPr lang="en-US" dirty="0"/>
            </a:p>
          </p:txBody>
        </p:sp>
        <p:sp>
          <p:nvSpPr>
            <p:cNvPr id="13" name="TextBox 12">
              <a:extLst>
                <a:ext uri="{FF2B5EF4-FFF2-40B4-BE49-F238E27FC236}">
                  <a16:creationId xmlns:a16="http://schemas.microsoft.com/office/drawing/2014/main" id="{8DCBF358-D1DC-46CC-A29C-C00C8626E2BE}"/>
                </a:ext>
              </a:extLst>
            </p:cNvPr>
            <p:cNvSpPr txBox="1"/>
            <p:nvPr/>
          </p:nvSpPr>
          <p:spPr>
            <a:xfrm>
              <a:off x="3446059" y="1226815"/>
              <a:ext cx="1905000" cy="276999"/>
            </a:xfrm>
            <a:prstGeom prst="rect">
              <a:avLst/>
            </a:prstGeom>
            <a:solidFill>
              <a:schemeClr val="bg1"/>
            </a:solidFill>
          </p:spPr>
          <p:txBody>
            <a:bodyPr wrap="square" rtlCol="0">
              <a:spAutoFit/>
            </a:bodyPr>
            <a:lstStyle/>
            <a:p>
              <a:r>
                <a:rPr lang="en-US" sz="1200" dirty="0"/>
                <a:t>Change the order of layers</a:t>
              </a:r>
            </a:p>
          </p:txBody>
        </p:sp>
      </p:grpSp>
    </p:spTree>
    <p:extLst>
      <p:ext uri="{BB962C8B-B14F-4D97-AF65-F5344CB8AC3E}">
        <p14:creationId xmlns:p14="http://schemas.microsoft.com/office/powerpoint/2010/main" val="3762139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p:txBody>
          <a:bodyPr/>
          <a:lstStyle/>
          <a:p>
            <a:r>
              <a:rPr lang="en-US" b="1" dirty="0"/>
              <a:t>Summary – Types of Layers</a:t>
            </a:r>
          </a:p>
        </p:txBody>
      </p:sp>
      <p:grpSp>
        <p:nvGrpSpPr>
          <p:cNvPr id="2" name="Group 1" descr="A screenshot showing a webpage in photoshop showing different types of layers">
            <a:extLst>
              <a:ext uri="{FF2B5EF4-FFF2-40B4-BE49-F238E27FC236}">
                <a16:creationId xmlns:a16="http://schemas.microsoft.com/office/drawing/2014/main" id="{38B202F4-72CD-68AB-A7A7-58E4D74BA0B4}"/>
              </a:ext>
            </a:extLst>
          </p:cNvPr>
          <p:cNvGrpSpPr/>
          <p:nvPr/>
        </p:nvGrpSpPr>
        <p:grpSpPr>
          <a:xfrm>
            <a:off x="181323" y="1245476"/>
            <a:ext cx="8440459" cy="4799126"/>
            <a:chOff x="181323" y="1245476"/>
            <a:chExt cx="8440459" cy="4799126"/>
          </a:xfrm>
        </p:grpSpPr>
        <p:pic>
          <p:nvPicPr>
            <p:cNvPr id="5" name="Picture 4">
              <a:extLst>
                <a:ext uri="{FF2B5EF4-FFF2-40B4-BE49-F238E27FC236}">
                  <a16:creationId xmlns:a16="http://schemas.microsoft.com/office/drawing/2014/main" id="{DDAE80CA-6839-42FB-A9A7-A29E18F2DA28}"/>
                </a:ext>
              </a:extLst>
            </p:cNvPr>
            <p:cNvPicPr>
              <a:picLocks noChangeAspect="1"/>
            </p:cNvPicPr>
            <p:nvPr/>
          </p:nvPicPr>
          <p:blipFill>
            <a:blip r:embed="rId3"/>
            <a:stretch>
              <a:fillRect/>
            </a:stretch>
          </p:blipFill>
          <p:spPr>
            <a:xfrm>
              <a:off x="181323" y="1245476"/>
              <a:ext cx="6665495" cy="4367048"/>
            </a:xfrm>
            <a:prstGeom prst="rect">
              <a:avLst/>
            </a:prstGeom>
          </p:spPr>
        </p:pic>
        <p:sp>
          <p:nvSpPr>
            <p:cNvPr id="6" name="TextBox 5">
              <a:extLst>
                <a:ext uri="{FF2B5EF4-FFF2-40B4-BE49-F238E27FC236}">
                  <a16:creationId xmlns:a16="http://schemas.microsoft.com/office/drawing/2014/main" id="{59FACC7B-83AD-4336-9DDB-C62674A5980C}"/>
                </a:ext>
              </a:extLst>
            </p:cNvPr>
            <p:cNvSpPr txBox="1"/>
            <p:nvPr/>
          </p:nvSpPr>
          <p:spPr>
            <a:xfrm>
              <a:off x="5694948" y="5767603"/>
              <a:ext cx="2057400" cy="276999"/>
            </a:xfrm>
            <a:prstGeom prst="rect">
              <a:avLst/>
            </a:prstGeom>
            <a:solidFill>
              <a:schemeClr val="bg1"/>
            </a:solidFill>
          </p:spPr>
          <p:txBody>
            <a:bodyPr wrap="square" rtlCol="0">
              <a:spAutoFit/>
            </a:bodyPr>
            <a:lstStyle/>
            <a:p>
              <a:r>
                <a:rPr lang="en-US" sz="1200" dirty="0"/>
                <a:t>Add, delete, and move layers </a:t>
              </a:r>
            </a:p>
          </p:txBody>
        </p:sp>
        <p:sp>
          <p:nvSpPr>
            <p:cNvPr id="11" name="TextBox 10">
              <a:extLst>
                <a:ext uri="{FF2B5EF4-FFF2-40B4-BE49-F238E27FC236}">
                  <a16:creationId xmlns:a16="http://schemas.microsoft.com/office/drawing/2014/main" id="{0D97F9C1-DA81-4DEF-B24D-F2DD6F52FAF9}"/>
                </a:ext>
              </a:extLst>
            </p:cNvPr>
            <p:cNvSpPr txBox="1"/>
            <p:nvPr/>
          </p:nvSpPr>
          <p:spPr>
            <a:xfrm>
              <a:off x="7412567" y="2777086"/>
              <a:ext cx="992799" cy="276999"/>
            </a:xfrm>
            <a:prstGeom prst="rect">
              <a:avLst/>
            </a:prstGeom>
            <a:solidFill>
              <a:schemeClr val="bg1"/>
            </a:solidFill>
          </p:spPr>
          <p:txBody>
            <a:bodyPr wrap="square" rtlCol="0">
              <a:spAutoFit/>
            </a:bodyPr>
            <a:lstStyle/>
            <a:p>
              <a:r>
                <a:rPr lang="en-US" sz="1200" dirty="0"/>
                <a:t>Shape Layer</a:t>
              </a:r>
            </a:p>
          </p:txBody>
        </p:sp>
        <p:sp>
          <p:nvSpPr>
            <p:cNvPr id="13" name="TextBox 12">
              <a:extLst>
                <a:ext uri="{FF2B5EF4-FFF2-40B4-BE49-F238E27FC236}">
                  <a16:creationId xmlns:a16="http://schemas.microsoft.com/office/drawing/2014/main" id="{7BCB0A21-8FD4-4117-B4A3-AA1F51929C11}"/>
                </a:ext>
              </a:extLst>
            </p:cNvPr>
            <p:cNvSpPr txBox="1"/>
            <p:nvPr/>
          </p:nvSpPr>
          <p:spPr>
            <a:xfrm>
              <a:off x="7543800" y="4410844"/>
              <a:ext cx="1077982" cy="276999"/>
            </a:xfrm>
            <a:prstGeom prst="rect">
              <a:avLst/>
            </a:prstGeom>
            <a:solidFill>
              <a:schemeClr val="bg1"/>
            </a:solidFill>
          </p:spPr>
          <p:txBody>
            <a:bodyPr wrap="square" rtlCol="0">
              <a:spAutoFit/>
            </a:bodyPr>
            <a:lstStyle/>
            <a:p>
              <a:r>
                <a:rPr lang="en-US" sz="1200" dirty="0"/>
                <a:t>Image Layer</a:t>
              </a:r>
            </a:p>
          </p:txBody>
        </p:sp>
        <p:cxnSp>
          <p:nvCxnSpPr>
            <p:cNvPr id="31" name="Straight Arrow Connector 30">
              <a:extLst>
                <a:ext uri="{FF2B5EF4-FFF2-40B4-BE49-F238E27FC236}">
                  <a16:creationId xmlns:a16="http://schemas.microsoft.com/office/drawing/2014/main" id="{5BCA87DE-2D18-4024-8462-AED718EB7FCA}"/>
                </a:ext>
              </a:extLst>
            </p:cNvPr>
            <p:cNvCxnSpPr>
              <a:cxnSpLocks/>
            </p:cNvCxnSpPr>
            <p:nvPr/>
          </p:nvCxnSpPr>
          <p:spPr>
            <a:xfrm flipH="1" flipV="1">
              <a:off x="5181600" y="4343400"/>
              <a:ext cx="2230385" cy="134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3029F71-BDFA-45B6-88B8-1C19B2D5E210}"/>
                </a:ext>
              </a:extLst>
            </p:cNvPr>
            <p:cNvCxnSpPr>
              <a:cxnSpLocks/>
            </p:cNvCxnSpPr>
            <p:nvPr/>
          </p:nvCxnSpPr>
          <p:spPr>
            <a:xfrm flipH="1">
              <a:off x="1502834" y="2567268"/>
              <a:ext cx="82745" cy="12803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C595C994-130E-4479-AEBA-5A3644A8416A}"/>
                </a:ext>
              </a:extLst>
            </p:cNvPr>
            <p:cNvSpPr txBox="1"/>
            <p:nvPr/>
          </p:nvSpPr>
          <p:spPr>
            <a:xfrm>
              <a:off x="7412567" y="2401909"/>
              <a:ext cx="992799" cy="276999"/>
            </a:xfrm>
            <a:prstGeom prst="rect">
              <a:avLst/>
            </a:prstGeom>
            <a:solidFill>
              <a:schemeClr val="bg1"/>
            </a:solidFill>
          </p:spPr>
          <p:txBody>
            <a:bodyPr wrap="square" rtlCol="0">
              <a:spAutoFit/>
            </a:bodyPr>
            <a:lstStyle/>
            <a:p>
              <a:r>
                <a:rPr lang="en-US" sz="1200" dirty="0"/>
                <a:t>Type Layer</a:t>
              </a:r>
            </a:p>
          </p:txBody>
        </p:sp>
        <p:cxnSp>
          <p:nvCxnSpPr>
            <p:cNvPr id="39" name="Straight Arrow Connector 38">
              <a:extLst>
                <a:ext uri="{FF2B5EF4-FFF2-40B4-BE49-F238E27FC236}">
                  <a16:creationId xmlns:a16="http://schemas.microsoft.com/office/drawing/2014/main" id="{4724DECA-D15C-4C7C-806A-8F49BF5F971B}"/>
                </a:ext>
              </a:extLst>
            </p:cNvPr>
            <p:cNvCxnSpPr/>
            <p:nvPr/>
          </p:nvCxnSpPr>
          <p:spPr>
            <a:xfrm flipH="1">
              <a:off x="6248400" y="2540408"/>
              <a:ext cx="1066800" cy="120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C698C9D-229C-40AC-8CB2-3CFCEAD00AB6}"/>
                </a:ext>
              </a:extLst>
            </p:cNvPr>
            <p:cNvCxnSpPr/>
            <p:nvPr/>
          </p:nvCxnSpPr>
          <p:spPr>
            <a:xfrm flipH="1">
              <a:off x="6248400" y="2915585"/>
              <a:ext cx="1143000" cy="10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13B40FD-B03B-44E8-A55B-D804AE5CCB1C}"/>
                </a:ext>
              </a:extLst>
            </p:cNvPr>
            <p:cNvSpPr txBox="1"/>
            <p:nvPr/>
          </p:nvSpPr>
          <p:spPr>
            <a:xfrm>
              <a:off x="6269922" y="3847574"/>
              <a:ext cx="1275088" cy="276999"/>
            </a:xfrm>
            <a:prstGeom prst="rect">
              <a:avLst/>
            </a:prstGeom>
            <a:solidFill>
              <a:schemeClr val="bg1"/>
            </a:solidFill>
          </p:spPr>
          <p:txBody>
            <a:bodyPr wrap="square" rtlCol="0">
              <a:spAutoFit/>
            </a:bodyPr>
            <a:lstStyle/>
            <a:p>
              <a:r>
                <a:rPr lang="en-US" sz="1200" dirty="0"/>
                <a:t>Adjustment Layer</a:t>
              </a:r>
            </a:p>
          </p:txBody>
        </p:sp>
        <p:sp>
          <p:nvSpPr>
            <p:cNvPr id="46" name="Right Brace 45">
              <a:extLst>
                <a:ext uri="{FF2B5EF4-FFF2-40B4-BE49-F238E27FC236}">
                  <a16:creationId xmlns:a16="http://schemas.microsoft.com/office/drawing/2014/main" id="{1828F71A-9513-4CBB-B574-4624A839CA3A}"/>
                </a:ext>
              </a:extLst>
            </p:cNvPr>
            <p:cNvSpPr/>
            <p:nvPr/>
          </p:nvSpPr>
          <p:spPr>
            <a:xfrm rot="10800000">
              <a:off x="4549315" y="3851011"/>
              <a:ext cx="76200" cy="304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7" name="Straight Arrow Connector 46">
              <a:extLst>
                <a:ext uri="{FF2B5EF4-FFF2-40B4-BE49-F238E27FC236}">
                  <a16:creationId xmlns:a16="http://schemas.microsoft.com/office/drawing/2014/main" id="{62673E60-D2F1-407B-8B2D-1E8A0D13A472}"/>
                </a:ext>
              </a:extLst>
            </p:cNvPr>
            <p:cNvCxnSpPr>
              <a:cxnSpLocks/>
            </p:cNvCxnSpPr>
            <p:nvPr/>
          </p:nvCxnSpPr>
          <p:spPr>
            <a:xfrm flipH="1">
              <a:off x="2156858" y="3996795"/>
              <a:ext cx="22570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ight Brace 47">
              <a:extLst>
                <a:ext uri="{FF2B5EF4-FFF2-40B4-BE49-F238E27FC236}">
                  <a16:creationId xmlns:a16="http://schemas.microsoft.com/office/drawing/2014/main" id="{EF4C3B1F-446E-427D-8D0C-F4F5C6879492}"/>
                </a:ext>
              </a:extLst>
            </p:cNvPr>
            <p:cNvSpPr/>
            <p:nvPr/>
          </p:nvSpPr>
          <p:spPr>
            <a:xfrm>
              <a:off x="6090350" y="3821926"/>
              <a:ext cx="76200" cy="304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9" name="TextBox 48">
              <a:extLst>
                <a:ext uri="{FF2B5EF4-FFF2-40B4-BE49-F238E27FC236}">
                  <a16:creationId xmlns:a16="http://schemas.microsoft.com/office/drawing/2014/main" id="{8FC757AA-60A6-4339-9349-1CB1BE001D37}"/>
                </a:ext>
              </a:extLst>
            </p:cNvPr>
            <p:cNvSpPr txBox="1"/>
            <p:nvPr/>
          </p:nvSpPr>
          <p:spPr>
            <a:xfrm>
              <a:off x="838201" y="2242567"/>
              <a:ext cx="2057400" cy="276999"/>
            </a:xfrm>
            <a:prstGeom prst="rect">
              <a:avLst/>
            </a:prstGeom>
            <a:solidFill>
              <a:schemeClr val="bg1"/>
            </a:solidFill>
          </p:spPr>
          <p:txBody>
            <a:bodyPr wrap="square" rtlCol="0">
              <a:spAutoFit/>
            </a:bodyPr>
            <a:lstStyle/>
            <a:p>
              <a:r>
                <a:rPr lang="en-US" sz="1200" dirty="0"/>
                <a:t>Add layer style (</a:t>
              </a:r>
              <a:r>
                <a:rPr lang="en-US" sz="1200" dirty="0" err="1"/>
                <a:t>e.g</a:t>
              </a:r>
              <a:r>
                <a:rPr lang="en-US" sz="1200" dirty="0"/>
                <a:t> stroke)</a:t>
              </a:r>
            </a:p>
          </p:txBody>
        </p:sp>
        <p:cxnSp>
          <p:nvCxnSpPr>
            <p:cNvPr id="50" name="Straight Arrow Connector 49">
              <a:extLst>
                <a:ext uri="{FF2B5EF4-FFF2-40B4-BE49-F238E27FC236}">
                  <a16:creationId xmlns:a16="http://schemas.microsoft.com/office/drawing/2014/main" id="{76140BA1-E018-4122-8DE0-673CE25DE820}"/>
                </a:ext>
              </a:extLst>
            </p:cNvPr>
            <p:cNvCxnSpPr>
              <a:cxnSpLocks/>
            </p:cNvCxnSpPr>
            <p:nvPr/>
          </p:nvCxnSpPr>
          <p:spPr>
            <a:xfrm>
              <a:off x="1600201" y="2519566"/>
              <a:ext cx="3505199" cy="985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6219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
          <p:cNvSpPr>
            <a:spLocks noGrp="1" noChangeArrowheads="1"/>
          </p:cNvSpPr>
          <p:nvPr>
            <p:ph type="title"/>
          </p:nvPr>
        </p:nvSpPr>
        <p:spPr/>
        <p:txBody>
          <a:bodyPr/>
          <a:lstStyle/>
          <a:p>
            <a:r>
              <a:rPr lang="en-US" b="1" dirty="0"/>
              <a:t>What Else Can you Do With Layers?</a:t>
            </a:r>
          </a:p>
        </p:txBody>
      </p:sp>
      <p:pic>
        <p:nvPicPr>
          <p:cNvPr id="5" name="Picture 4" descr="A screenshot showing a webpage in photoshop showing the hide/show function and add, delete function">
            <a:extLst>
              <a:ext uri="{FF2B5EF4-FFF2-40B4-BE49-F238E27FC236}">
                <a16:creationId xmlns:a16="http://schemas.microsoft.com/office/drawing/2014/main" id="{DDAE80CA-6839-42FB-A9A7-A29E18F2DA28}"/>
              </a:ext>
            </a:extLst>
          </p:cNvPr>
          <p:cNvPicPr>
            <a:picLocks noChangeAspect="1"/>
          </p:cNvPicPr>
          <p:nvPr/>
        </p:nvPicPr>
        <p:blipFill>
          <a:blip r:embed="rId3"/>
          <a:stretch>
            <a:fillRect/>
          </a:stretch>
        </p:blipFill>
        <p:spPr>
          <a:xfrm>
            <a:off x="181323" y="1245476"/>
            <a:ext cx="6665495" cy="4367048"/>
          </a:xfrm>
          <a:prstGeom prst="rect">
            <a:avLst/>
          </a:prstGeom>
        </p:spPr>
      </p:pic>
      <p:sp>
        <p:nvSpPr>
          <p:cNvPr id="6" name="TextBox 5">
            <a:extLst>
              <a:ext uri="{FF2B5EF4-FFF2-40B4-BE49-F238E27FC236}">
                <a16:creationId xmlns:a16="http://schemas.microsoft.com/office/drawing/2014/main" id="{59FACC7B-83AD-4336-9DDB-C62674A5980C}"/>
              </a:ext>
              <a:ext uri="{C183D7F6-B498-43B3-948B-1728B52AA6E4}">
                <adec:decorative xmlns:adec="http://schemas.microsoft.com/office/drawing/2017/decorative" val="1"/>
              </a:ext>
            </a:extLst>
          </p:cNvPr>
          <p:cNvSpPr txBox="1"/>
          <p:nvPr/>
        </p:nvSpPr>
        <p:spPr>
          <a:xfrm>
            <a:off x="7076709" y="5337617"/>
            <a:ext cx="1610091" cy="461665"/>
          </a:xfrm>
          <a:prstGeom prst="rect">
            <a:avLst/>
          </a:prstGeom>
          <a:solidFill>
            <a:schemeClr val="bg1"/>
          </a:solidFill>
        </p:spPr>
        <p:txBody>
          <a:bodyPr wrap="square" rtlCol="0">
            <a:spAutoFit/>
          </a:bodyPr>
          <a:lstStyle/>
          <a:p>
            <a:r>
              <a:rPr lang="en-US" sz="1200" dirty="0"/>
              <a:t>Add, delete, and move layers </a:t>
            </a:r>
          </a:p>
        </p:txBody>
      </p:sp>
      <p:sp>
        <p:nvSpPr>
          <p:cNvPr id="7" name="Oval 6">
            <a:extLst>
              <a:ext uri="{FF2B5EF4-FFF2-40B4-BE49-F238E27FC236}">
                <a16:creationId xmlns:a16="http://schemas.microsoft.com/office/drawing/2014/main" id="{B075B761-4C65-4CC8-A6B9-44533E595622}"/>
              </a:ext>
              <a:ext uri="{C183D7F6-B498-43B3-948B-1728B52AA6E4}">
                <adec:decorative xmlns:adec="http://schemas.microsoft.com/office/drawing/2017/decorative" val="1"/>
              </a:ext>
            </a:extLst>
          </p:cNvPr>
          <p:cNvSpPr/>
          <p:nvPr/>
        </p:nvSpPr>
        <p:spPr>
          <a:xfrm>
            <a:off x="6361946" y="5425055"/>
            <a:ext cx="419854" cy="219591"/>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D1A7245A-935F-439A-A89A-8238B6BF7EA3}"/>
              </a:ext>
              <a:ext uri="{C183D7F6-B498-43B3-948B-1728B52AA6E4}">
                <adec:decorative xmlns:adec="http://schemas.microsoft.com/office/drawing/2017/decorative" val="1"/>
              </a:ext>
            </a:extLst>
          </p:cNvPr>
          <p:cNvSpPr txBox="1"/>
          <p:nvPr/>
        </p:nvSpPr>
        <p:spPr>
          <a:xfrm>
            <a:off x="7047907" y="3183136"/>
            <a:ext cx="1709706" cy="276999"/>
          </a:xfrm>
          <a:prstGeom prst="rect">
            <a:avLst/>
          </a:prstGeom>
          <a:solidFill>
            <a:schemeClr val="bg1"/>
          </a:solidFill>
        </p:spPr>
        <p:txBody>
          <a:bodyPr wrap="square" rtlCol="0">
            <a:spAutoFit/>
          </a:bodyPr>
          <a:lstStyle/>
          <a:p>
            <a:r>
              <a:rPr lang="en-US" sz="1200" dirty="0"/>
              <a:t>Hide and display layers</a:t>
            </a:r>
          </a:p>
        </p:txBody>
      </p:sp>
      <p:sp>
        <p:nvSpPr>
          <p:cNvPr id="11" name="TextBox 10">
            <a:extLst>
              <a:ext uri="{FF2B5EF4-FFF2-40B4-BE49-F238E27FC236}">
                <a16:creationId xmlns:a16="http://schemas.microsoft.com/office/drawing/2014/main" id="{0D97F9C1-DA81-4DEF-B24D-F2DD6F52FAF9}"/>
              </a:ext>
              <a:ext uri="{C183D7F6-B498-43B3-948B-1728B52AA6E4}">
                <adec:decorative xmlns:adec="http://schemas.microsoft.com/office/drawing/2017/decorative" val="1"/>
              </a:ext>
            </a:extLst>
          </p:cNvPr>
          <p:cNvSpPr txBox="1"/>
          <p:nvPr/>
        </p:nvSpPr>
        <p:spPr>
          <a:xfrm>
            <a:off x="2512401" y="2040549"/>
            <a:ext cx="1709706" cy="276999"/>
          </a:xfrm>
          <a:prstGeom prst="rect">
            <a:avLst/>
          </a:prstGeom>
          <a:solidFill>
            <a:schemeClr val="bg1"/>
          </a:solidFill>
        </p:spPr>
        <p:txBody>
          <a:bodyPr wrap="square" rtlCol="0">
            <a:spAutoFit/>
          </a:bodyPr>
          <a:lstStyle/>
          <a:p>
            <a:r>
              <a:rPr lang="en-US" sz="1200" dirty="0"/>
              <a:t>Change opacity of layer </a:t>
            </a:r>
          </a:p>
        </p:txBody>
      </p:sp>
      <p:cxnSp>
        <p:nvCxnSpPr>
          <p:cNvPr id="16" name="Straight Arrow Connector 15">
            <a:extLst>
              <a:ext uri="{FF2B5EF4-FFF2-40B4-BE49-F238E27FC236}">
                <a16:creationId xmlns:a16="http://schemas.microsoft.com/office/drawing/2014/main" id="{2D06D3BC-CF7F-44F8-B2CB-3364D4D3303D}"/>
              </a:ext>
              <a:ext uri="{C183D7F6-B498-43B3-948B-1728B52AA6E4}">
                <adec:decorative xmlns:adec="http://schemas.microsoft.com/office/drawing/2017/decorative" val="1"/>
              </a:ext>
            </a:extLst>
          </p:cNvPr>
          <p:cNvCxnSpPr>
            <a:cxnSpLocks/>
          </p:cNvCxnSpPr>
          <p:nvPr/>
        </p:nvCxnSpPr>
        <p:spPr>
          <a:xfrm flipH="1">
            <a:off x="4876800" y="3312742"/>
            <a:ext cx="2166753" cy="406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651FA40-CBA2-4F55-9DC3-62C372B69D7A}"/>
              </a:ext>
              <a:ext uri="{C183D7F6-B498-43B3-948B-1728B52AA6E4}">
                <adec:decorative xmlns:adec="http://schemas.microsoft.com/office/drawing/2017/decorative" val="1"/>
              </a:ext>
            </a:extLst>
          </p:cNvPr>
          <p:cNvCxnSpPr>
            <a:cxnSpLocks/>
            <a:stCxn id="10" idx="1"/>
          </p:cNvCxnSpPr>
          <p:nvPr/>
        </p:nvCxnSpPr>
        <p:spPr>
          <a:xfrm flipH="1" flipV="1">
            <a:off x="4876800" y="3303849"/>
            <a:ext cx="2171107" cy="177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999E797-32B7-4F49-B23D-26812DE2AE9E}"/>
              </a:ext>
              <a:ext uri="{C183D7F6-B498-43B3-948B-1728B52AA6E4}">
                <adec:decorative xmlns:adec="http://schemas.microsoft.com/office/drawing/2017/decorative" val="1"/>
              </a:ext>
            </a:extLst>
          </p:cNvPr>
          <p:cNvCxnSpPr/>
          <p:nvPr/>
        </p:nvCxnSpPr>
        <p:spPr>
          <a:xfrm flipH="1">
            <a:off x="2971800" y="2362200"/>
            <a:ext cx="22860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BCA87DE-2D18-4024-8462-AED718EB7FCA}"/>
              </a:ext>
              <a:ext uri="{C183D7F6-B498-43B3-948B-1728B52AA6E4}">
                <adec:decorative xmlns:adec="http://schemas.microsoft.com/office/drawing/2017/decorative" val="1"/>
              </a:ext>
            </a:extLst>
          </p:cNvPr>
          <p:cNvCxnSpPr/>
          <p:nvPr/>
        </p:nvCxnSpPr>
        <p:spPr>
          <a:xfrm>
            <a:off x="3200400" y="2337238"/>
            <a:ext cx="1828800" cy="536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48B67051-0C09-47FF-B982-78EC79DFDFA4}"/>
              </a:ext>
              <a:ext uri="{C183D7F6-B498-43B3-948B-1728B52AA6E4}">
                <adec:decorative xmlns:adec="http://schemas.microsoft.com/office/drawing/2017/decorative" val="1"/>
              </a:ext>
            </a:extLst>
          </p:cNvPr>
          <p:cNvCxnSpPr/>
          <p:nvPr/>
        </p:nvCxnSpPr>
        <p:spPr>
          <a:xfrm flipV="1">
            <a:off x="3201838" y="2191725"/>
            <a:ext cx="2494548" cy="1258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E3A5566D-1DC6-49BE-9AA8-17D407742948}"/>
              </a:ext>
              <a:ext uri="{C183D7F6-B498-43B3-948B-1728B52AA6E4}">
                <adec:decorative xmlns:adec="http://schemas.microsoft.com/office/drawing/2017/decorative" val="1"/>
              </a:ext>
            </a:extLst>
          </p:cNvPr>
          <p:cNvCxnSpPr/>
          <p:nvPr/>
        </p:nvCxnSpPr>
        <p:spPr>
          <a:xfrm flipH="1" flipV="1">
            <a:off x="6629400" y="5557208"/>
            <a:ext cx="347694" cy="157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7155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14"/>
          <p:cNvSpPr>
            <a:spLocks noGrp="1" noChangeArrowheads="1"/>
          </p:cNvSpPr>
          <p:nvPr>
            <p:ph type="title"/>
          </p:nvPr>
        </p:nvSpPr>
        <p:spPr/>
        <p:txBody>
          <a:bodyPr/>
          <a:lstStyle/>
          <a:p>
            <a:r>
              <a:rPr lang="en-US" dirty="0"/>
              <a:t>Types of Layers</a:t>
            </a:r>
          </a:p>
        </p:txBody>
      </p:sp>
      <p:sp>
        <p:nvSpPr>
          <p:cNvPr id="14340" name="Rectangle 15"/>
          <p:cNvSpPr>
            <a:spLocks noGrp="1" noChangeArrowheads="1"/>
          </p:cNvSpPr>
          <p:nvPr>
            <p:ph idx="1"/>
          </p:nvPr>
        </p:nvSpPr>
        <p:spPr/>
        <p:txBody>
          <a:bodyPr/>
          <a:lstStyle/>
          <a:p>
            <a:r>
              <a:rPr lang="en-US" b="1" dirty="0"/>
              <a:t>Type Layer </a:t>
            </a:r>
            <a:r>
              <a:rPr lang="en-US" dirty="0"/>
              <a:t>- Contains text; Identified by the type </a:t>
            </a:r>
            <a:br>
              <a:rPr lang="en-US" dirty="0"/>
            </a:br>
            <a:r>
              <a:rPr lang="en-US" dirty="0"/>
              <a:t>layer icon</a:t>
            </a:r>
          </a:p>
          <a:p>
            <a:r>
              <a:rPr lang="en-US" b="1" dirty="0"/>
              <a:t>Image Layer </a:t>
            </a:r>
            <a:r>
              <a:rPr lang="en-US" dirty="0"/>
              <a:t>- Contains non-text items; Identified by a thumbnail </a:t>
            </a:r>
            <a:br>
              <a:rPr lang="en-US" dirty="0"/>
            </a:br>
            <a:r>
              <a:rPr lang="en-US" dirty="0"/>
              <a:t>of its contents</a:t>
            </a:r>
          </a:p>
          <a:p>
            <a:r>
              <a:rPr lang="en-US" b="1" dirty="0"/>
              <a:t>Shape Layer </a:t>
            </a:r>
            <a:r>
              <a:rPr lang="en-US" dirty="0"/>
              <a:t>- Create rectangles, rounded rectangles, Ellipse, Polygons, lines or create custom shapes</a:t>
            </a:r>
          </a:p>
          <a:p>
            <a:r>
              <a:rPr lang="en-US" b="1" dirty="0"/>
              <a:t>Adjustment Layer </a:t>
            </a:r>
            <a:r>
              <a:rPr lang="en-US" dirty="0"/>
              <a:t>- Change or alter an image by change hue,</a:t>
            </a:r>
          </a:p>
          <a:p>
            <a:pPr marL="0" indent="0">
              <a:buNone/>
            </a:pPr>
            <a:r>
              <a:rPr lang="en-US" dirty="0"/>
              <a:t>  Vibrance, Brightness, saturation etc. </a:t>
            </a:r>
          </a:p>
          <a:p>
            <a:r>
              <a:rPr lang="en-US" b="1" dirty="0"/>
              <a:t>Layer Effect </a:t>
            </a:r>
            <a:r>
              <a:rPr lang="en-US" dirty="0"/>
              <a:t>- Add a special effect to layer such as drop </a:t>
            </a:r>
          </a:p>
          <a:p>
            <a:pPr marL="0" indent="0">
              <a:buNone/>
            </a:pPr>
            <a:r>
              <a:rPr lang="en-US" dirty="0"/>
              <a:t>  Shadow, Inner Glow, Stroke etc. </a:t>
            </a:r>
          </a:p>
          <a:p>
            <a:pPr marL="0" indent="0">
              <a:buNone/>
            </a:pPr>
            <a:endParaRPr lang="en-US" dirty="0"/>
          </a:p>
        </p:txBody>
      </p:sp>
    </p:spTree>
    <p:extLst>
      <p:ext uri="{BB962C8B-B14F-4D97-AF65-F5344CB8AC3E}">
        <p14:creationId xmlns:p14="http://schemas.microsoft.com/office/powerpoint/2010/main" val="331023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b="1" dirty="0"/>
              <a:t>Zoom Tool</a:t>
            </a:r>
          </a:p>
        </p:txBody>
      </p:sp>
      <p:sp>
        <p:nvSpPr>
          <p:cNvPr id="16388" name="Rectangle 3"/>
          <p:cNvSpPr>
            <a:spLocks noGrp="1" noChangeArrowheads="1"/>
          </p:cNvSpPr>
          <p:nvPr>
            <p:ph idx="1"/>
          </p:nvPr>
        </p:nvSpPr>
        <p:spPr/>
        <p:txBody>
          <a:bodyPr>
            <a:normAutofit/>
          </a:bodyPr>
          <a:lstStyle/>
          <a:p>
            <a:r>
              <a:rPr lang="en-US" dirty="0"/>
              <a:t>Use the Zoom tool to zoom in and out—up to a maximum of 1600%</a:t>
            </a:r>
          </a:p>
          <a:p>
            <a:r>
              <a:rPr lang="en-US" dirty="0"/>
              <a:t>Keyboard shortcut “Z”</a:t>
            </a:r>
          </a:p>
          <a:p>
            <a:r>
              <a:rPr lang="en-US" dirty="0"/>
              <a:t>Or just use ctrl or </a:t>
            </a:r>
            <a:r>
              <a:rPr lang="en-US" dirty="0" err="1"/>
              <a:t>cmd</a:t>
            </a:r>
            <a:r>
              <a:rPr lang="en-US" dirty="0"/>
              <a:t> + (plus) or – (minus) to zoom out</a:t>
            </a:r>
          </a:p>
          <a:p>
            <a:r>
              <a:rPr lang="en-US" dirty="0"/>
              <a:t> Switch Zoom in to Zoom out by holding Alt or </a:t>
            </a:r>
            <a:r>
              <a:rPr lang="en-US" dirty="0" err="1"/>
              <a:t>Opt</a:t>
            </a:r>
            <a:endParaRPr lang="en-US" dirty="0"/>
          </a:p>
          <a:p>
            <a:r>
              <a:rPr lang="en-US" dirty="0"/>
              <a:t>Ctrl/</a:t>
            </a:r>
            <a:r>
              <a:rPr lang="en-US" dirty="0" err="1"/>
              <a:t>cmd</a:t>
            </a:r>
            <a:r>
              <a:rPr lang="en-US" dirty="0"/>
              <a:t> + 1 = 100%</a:t>
            </a:r>
          </a:p>
          <a:p>
            <a:r>
              <a:rPr lang="en-US" dirty="0"/>
              <a:t>Ctrl/</a:t>
            </a:r>
            <a:r>
              <a:rPr lang="en-US" dirty="0" err="1"/>
              <a:t>cmd</a:t>
            </a:r>
            <a:r>
              <a:rPr lang="en-US" dirty="0"/>
              <a:t>+ 0  = fit document to window</a:t>
            </a:r>
          </a:p>
        </p:txBody>
      </p:sp>
      <p:pic>
        <p:nvPicPr>
          <p:cNvPr id="1028" name="Picture 4" descr="Zooming And Panning Images In Photoshop">
            <a:extLst>
              <a:ext uri="{FF2B5EF4-FFF2-40B4-BE49-F238E27FC236}">
                <a16:creationId xmlns:a16="http://schemas.microsoft.com/office/drawing/2014/main" id="{898BBADA-853B-40E7-9DEA-9671EA0309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297736"/>
            <a:ext cx="958851" cy="2409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53736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title"/>
          </p:nvPr>
        </p:nvSpPr>
        <p:spPr/>
        <p:txBody>
          <a:bodyPr/>
          <a:lstStyle/>
          <a:p>
            <a:r>
              <a:rPr lang="en-US" b="1" dirty="0"/>
              <a:t>Cropping an Image</a:t>
            </a:r>
          </a:p>
        </p:txBody>
      </p:sp>
      <p:sp>
        <p:nvSpPr>
          <p:cNvPr id="32771" name="Rectangle 8"/>
          <p:cNvSpPr>
            <a:spLocks noGrp="1" noChangeArrowheads="1"/>
          </p:cNvSpPr>
          <p:nvPr>
            <p:ph idx="1"/>
          </p:nvPr>
        </p:nvSpPr>
        <p:spPr/>
        <p:txBody>
          <a:bodyPr>
            <a:normAutofit/>
          </a:bodyPr>
          <a:lstStyle/>
          <a:p>
            <a:r>
              <a:rPr lang="en-US" dirty="0"/>
              <a:t>Use the Crop tool on the Tools panel to remove a portion of an image:</a:t>
            </a:r>
          </a:p>
          <a:p>
            <a:pPr lvl="1"/>
            <a:r>
              <a:rPr lang="en-US" dirty="0"/>
              <a:t>Click the Crop tool, photoshop automatically adds a crop around the whole image</a:t>
            </a:r>
          </a:p>
          <a:p>
            <a:pPr lvl="1"/>
            <a:r>
              <a:rPr lang="en-US" dirty="0"/>
              <a:t>Size the crop area to what ever size you need, hold shift + drag to keep cropped area in proportion</a:t>
            </a:r>
          </a:p>
          <a:p>
            <a:pPr lvl="1"/>
            <a:r>
              <a:rPr lang="en-US" dirty="0"/>
              <a:t>Drag the pointer to move image within cropped area</a:t>
            </a:r>
          </a:p>
          <a:p>
            <a:pPr lvl="1"/>
            <a:r>
              <a:rPr lang="en-US" dirty="0"/>
              <a:t>Press [Enter] (Win) or [return] (Mac)</a:t>
            </a:r>
          </a:p>
          <a:p>
            <a:pPr lvl="1"/>
            <a:r>
              <a:rPr lang="en-US" dirty="0"/>
              <a:t>Crop by eye, ratio or pixel dimensions</a:t>
            </a:r>
          </a:p>
          <a:p>
            <a:pPr lvl="1"/>
            <a:r>
              <a:rPr lang="en-US" dirty="0"/>
              <a:t>Option to delete pixels permanently or not. </a:t>
            </a:r>
          </a:p>
          <a:p>
            <a:pPr lvl="1"/>
            <a:r>
              <a:rPr lang="en-US" dirty="0"/>
              <a:t>Non-permanent cropping can only be retained in </a:t>
            </a:r>
            <a:br>
              <a:rPr lang="en-US" dirty="0"/>
            </a:br>
            <a:r>
              <a:rPr lang="en-US" dirty="0"/>
              <a:t>.</a:t>
            </a:r>
            <a:r>
              <a:rPr lang="en-US" dirty="0" err="1"/>
              <a:t>psd</a:t>
            </a:r>
            <a:r>
              <a:rPr lang="en-US" dirty="0"/>
              <a:t> file format. </a:t>
            </a:r>
          </a:p>
        </p:txBody>
      </p:sp>
      <p:pic>
        <p:nvPicPr>
          <p:cNvPr id="6146" name="Picture 2" descr="How to Crop an Image in Photoshop">
            <a:extLst>
              <a:ext uri="{FF2B5EF4-FFF2-40B4-BE49-F238E27FC236}">
                <a16:creationId xmlns:a16="http://schemas.microsoft.com/office/drawing/2014/main" id="{7ADE3E9F-E462-42A8-985F-88484957CC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418"/>
          <a:stretch/>
        </p:blipFill>
        <p:spPr bwMode="auto">
          <a:xfrm>
            <a:off x="7772400" y="3657600"/>
            <a:ext cx="1081142"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13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B71AC3-846D-0919-6E70-FAF1817FB57E}"/>
              </a:ext>
            </a:extLst>
          </p:cNvPr>
          <p:cNvSpPr>
            <a:spLocks noGrp="1"/>
          </p:cNvSpPr>
          <p:nvPr>
            <p:ph type="title"/>
          </p:nvPr>
        </p:nvSpPr>
        <p:spPr>
          <a:xfrm>
            <a:off x="408789" y="-677731"/>
            <a:ext cx="8444753" cy="677731"/>
          </a:xfrm>
        </p:spPr>
        <p:txBody>
          <a:bodyPr vert="horz" lIns="91440" tIns="45720" rIns="91440" bIns="45720" rtlCol="0" anchor="b">
            <a:noAutofit/>
          </a:bodyPr>
          <a:lstStyle/>
          <a:p>
            <a:r>
              <a:rPr lang="en-CA" dirty="0"/>
              <a:t>The cropping interface</a:t>
            </a:r>
          </a:p>
        </p:txBody>
      </p:sp>
      <p:pic>
        <p:nvPicPr>
          <p:cNvPr id="2" name="Picture 1" descr="A screen shot of 3 people layaking. The crop tool is employed highlighting the aspect ration, pixel dimensions and permanently delete cropped pixels">
            <a:extLst>
              <a:ext uri="{FF2B5EF4-FFF2-40B4-BE49-F238E27FC236}">
                <a16:creationId xmlns:a16="http://schemas.microsoft.com/office/drawing/2014/main" id="{B9262BD4-6040-4D4F-95CE-10FCC976CD1D}"/>
              </a:ext>
            </a:extLst>
          </p:cNvPr>
          <p:cNvPicPr>
            <a:picLocks noChangeAspect="1"/>
          </p:cNvPicPr>
          <p:nvPr/>
        </p:nvPicPr>
        <p:blipFill>
          <a:blip r:embed="rId2"/>
          <a:stretch>
            <a:fillRect/>
          </a:stretch>
        </p:blipFill>
        <p:spPr>
          <a:xfrm>
            <a:off x="532713" y="898696"/>
            <a:ext cx="7925487" cy="5349704"/>
          </a:xfrm>
          <a:prstGeom prst="rect">
            <a:avLst/>
          </a:prstGeom>
        </p:spPr>
      </p:pic>
      <p:sp>
        <p:nvSpPr>
          <p:cNvPr id="5" name="Rectangle 4">
            <a:extLst>
              <a:ext uri="{FF2B5EF4-FFF2-40B4-BE49-F238E27FC236}">
                <a16:creationId xmlns:a16="http://schemas.microsoft.com/office/drawing/2014/main" id="{385E6AE6-C515-4B65-8744-322905479805}"/>
              </a:ext>
              <a:ext uri="{C183D7F6-B498-43B3-948B-1728B52AA6E4}">
                <adec:decorative xmlns:adec="http://schemas.microsoft.com/office/drawing/2017/decorative" val="1"/>
              </a:ext>
            </a:extLst>
          </p:cNvPr>
          <p:cNvSpPr/>
          <p:nvPr/>
        </p:nvSpPr>
        <p:spPr>
          <a:xfrm>
            <a:off x="1371600" y="1111250"/>
            <a:ext cx="685800" cy="26035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3F792CFC-457C-41F7-8996-8F2A4D96CA9B}"/>
              </a:ext>
              <a:ext uri="{C183D7F6-B498-43B3-948B-1728B52AA6E4}">
                <adec:decorative xmlns:adec="http://schemas.microsoft.com/office/drawing/2017/decorative" val="1"/>
              </a:ext>
            </a:extLst>
          </p:cNvPr>
          <p:cNvSpPr/>
          <p:nvPr/>
        </p:nvSpPr>
        <p:spPr>
          <a:xfrm>
            <a:off x="2133600" y="1117600"/>
            <a:ext cx="1447800" cy="2540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D8B96275-A75B-4C1A-8289-CD5D05C4AD12}"/>
              </a:ext>
              <a:ext uri="{C183D7F6-B498-43B3-948B-1728B52AA6E4}">
                <adec:decorative xmlns:adec="http://schemas.microsoft.com/office/drawing/2017/decorative" val="1"/>
              </a:ext>
            </a:extLst>
          </p:cNvPr>
          <p:cNvSpPr/>
          <p:nvPr/>
        </p:nvSpPr>
        <p:spPr>
          <a:xfrm>
            <a:off x="6438900" y="1080027"/>
            <a:ext cx="1143000" cy="3048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57A50309-C554-4F64-9AE1-BFF47D18BFE0}"/>
              </a:ext>
              <a:ext uri="{C183D7F6-B498-43B3-948B-1728B52AA6E4}">
                <adec:decorative xmlns:adec="http://schemas.microsoft.com/office/drawing/2017/decorative" val="1"/>
              </a:ext>
            </a:extLst>
          </p:cNvPr>
          <p:cNvSpPr/>
          <p:nvPr/>
        </p:nvSpPr>
        <p:spPr>
          <a:xfrm>
            <a:off x="4224454" y="1130827"/>
            <a:ext cx="381000" cy="2540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B0F1F359-A122-4628-B12E-727FF85759E7}"/>
              </a:ext>
              <a:ext uri="{C183D7F6-B498-43B3-948B-1728B52AA6E4}">
                <adec:decorative xmlns:adec="http://schemas.microsoft.com/office/drawing/2017/decorative" val="1"/>
              </a:ext>
            </a:extLst>
          </p:cNvPr>
          <p:cNvSpPr txBox="1"/>
          <p:nvPr/>
        </p:nvSpPr>
        <p:spPr>
          <a:xfrm>
            <a:off x="533400" y="452735"/>
            <a:ext cx="1676400" cy="461665"/>
          </a:xfrm>
          <a:prstGeom prst="rect">
            <a:avLst/>
          </a:prstGeom>
          <a:noFill/>
        </p:spPr>
        <p:txBody>
          <a:bodyPr wrap="square" rtlCol="0">
            <a:spAutoFit/>
          </a:bodyPr>
          <a:lstStyle/>
          <a:p>
            <a:r>
              <a:rPr lang="en-CA" sz="1200" dirty="0">
                <a:solidFill>
                  <a:schemeClr val="bg1"/>
                </a:solidFill>
              </a:rPr>
              <a:t>Choose aspect ratio to create crop</a:t>
            </a:r>
          </a:p>
        </p:txBody>
      </p:sp>
      <p:sp>
        <p:nvSpPr>
          <p:cNvPr id="11" name="TextBox 10">
            <a:extLst>
              <a:ext uri="{FF2B5EF4-FFF2-40B4-BE49-F238E27FC236}">
                <a16:creationId xmlns:a16="http://schemas.microsoft.com/office/drawing/2014/main" id="{A7C9F34B-47C3-4D9E-BF36-1A0C6DC158A1}"/>
              </a:ext>
              <a:ext uri="{C183D7F6-B498-43B3-948B-1728B52AA6E4}">
                <adec:decorative xmlns:adec="http://schemas.microsoft.com/office/drawing/2017/decorative" val="1"/>
              </a:ext>
            </a:extLst>
          </p:cNvPr>
          <p:cNvSpPr txBox="1"/>
          <p:nvPr/>
        </p:nvSpPr>
        <p:spPr>
          <a:xfrm>
            <a:off x="2362200" y="570637"/>
            <a:ext cx="1219200" cy="276999"/>
          </a:xfrm>
          <a:prstGeom prst="rect">
            <a:avLst/>
          </a:prstGeom>
          <a:noFill/>
        </p:spPr>
        <p:txBody>
          <a:bodyPr wrap="square" rtlCol="0">
            <a:spAutoFit/>
          </a:bodyPr>
          <a:lstStyle/>
          <a:p>
            <a:r>
              <a:rPr lang="en-CA" sz="1200" dirty="0">
                <a:solidFill>
                  <a:schemeClr val="bg1"/>
                </a:solidFill>
              </a:rPr>
              <a:t>Enter pixel value</a:t>
            </a:r>
          </a:p>
        </p:txBody>
      </p:sp>
      <p:sp>
        <p:nvSpPr>
          <p:cNvPr id="12" name="TextBox 11">
            <a:extLst>
              <a:ext uri="{FF2B5EF4-FFF2-40B4-BE49-F238E27FC236}">
                <a16:creationId xmlns:a16="http://schemas.microsoft.com/office/drawing/2014/main" id="{1085A226-778B-42D3-B3BC-98CE60203724}"/>
              </a:ext>
              <a:ext uri="{C183D7F6-B498-43B3-948B-1728B52AA6E4}">
                <adec:decorative xmlns:adec="http://schemas.microsoft.com/office/drawing/2017/decorative" val="1"/>
              </a:ext>
            </a:extLst>
          </p:cNvPr>
          <p:cNvSpPr txBox="1"/>
          <p:nvPr/>
        </p:nvSpPr>
        <p:spPr>
          <a:xfrm>
            <a:off x="5952738" y="465520"/>
            <a:ext cx="2470150" cy="276999"/>
          </a:xfrm>
          <a:prstGeom prst="rect">
            <a:avLst/>
          </a:prstGeom>
          <a:noFill/>
        </p:spPr>
        <p:txBody>
          <a:bodyPr wrap="square" rtlCol="0">
            <a:spAutoFit/>
          </a:bodyPr>
          <a:lstStyle/>
          <a:p>
            <a:r>
              <a:rPr lang="en-CA" sz="1200" dirty="0">
                <a:solidFill>
                  <a:schemeClr val="bg1"/>
                </a:solidFill>
              </a:rPr>
              <a:t>Permanently Delete cropped pixels</a:t>
            </a:r>
          </a:p>
        </p:txBody>
      </p:sp>
      <p:cxnSp>
        <p:nvCxnSpPr>
          <p:cNvPr id="14" name="Straight Arrow Connector 13">
            <a:extLst>
              <a:ext uri="{FF2B5EF4-FFF2-40B4-BE49-F238E27FC236}">
                <a16:creationId xmlns:a16="http://schemas.microsoft.com/office/drawing/2014/main" id="{3E0337B9-E210-479D-977E-B5F3B5159102}"/>
              </a:ext>
              <a:ext uri="{C183D7F6-B498-43B3-948B-1728B52AA6E4}">
                <adec:decorative xmlns:adec="http://schemas.microsoft.com/office/drawing/2017/decorative" val="1"/>
              </a:ext>
            </a:extLst>
          </p:cNvPr>
          <p:cNvCxnSpPr/>
          <p:nvPr/>
        </p:nvCxnSpPr>
        <p:spPr>
          <a:xfrm>
            <a:off x="1524000" y="742519"/>
            <a:ext cx="152400" cy="368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499DA5A-10D3-4C07-8DC5-92741B8DAD0F}"/>
              </a:ext>
              <a:ext uri="{C183D7F6-B498-43B3-948B-1728B52AA6E4}">
                <adec:decorative xmlns:adec="http://schemas.microsoft.com/office/drawing/2017/decorative" val="1"/>
              </a:ext>
            </a:extLst>
          </p:cNvPr>
          <p:cNvCxnSpPr/>
          <p:nvPr/>
        </p:nvCxnSpPr>
        <p:spPr>
          <a:xfrm flipH="1">
            <a:off x="2590800" y="828460"/>
            <a:ext cx="190500" cy="188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CA5AA1D-67DF-421A-B022-D5066135B899}"/>
              </a:ext>
              <a:ext uri="{C183D7F6-B498-43B3-948B-1728B52AA6E4}">
                <adec:decorative xmlns:adec="http://schemas.microsoft.com/office/drawing/2017/decorative" val="1"/>
              </a:ext>
            </a:extLst>
          </p:cNvPr>
          <p:cNvCxnSpPr/>
          <p:nvPr/>
        </p:nvCxnSpPr>
        <p:spPr>
          <a:xfrm>
            <a:off x="2857500" y="847636"/>
            <a:ext cx="342900" cy="1718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68CC3FC-F612-443F-A847-FD4F4080AE78}"/>
              </a:ext>
              <a:ext uri="{C183D7F6-B498-43B3-948B-1728B52AA6E4}">
                <adec:decorative xmlns:adec="http://schemas.microsoft.com/office/drawing/2017/decorative" val="1"/>
              </a:ext>
            </a:extLst>
          </p:cNvPr>
          <p:cNvCxnSpPr/>
          <p:nvPr/>
        </p:nvCxnSpPr>
        <p:spPr>
          <a:xfrm>
            <a:off x="6981438" y="725731"/>
            <a:ext cx="0" cy="255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848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a:extLst>
              <a:ext uri="{FF2B5EF4-FFF2-40B4-BE49-F238E27FC236}">
                <a16:creationId xmlns:a16="http://schemas.microsoft.com/office/drawing/2014/main" id="{EE354B6A-D683-45DB-99D7-CFD498953338}"/>
              </a:ext>
            </a:extLst>
          </p:cNvPr>
          <p:cNvSpPr>
            <a:spLocks noGrp="1" noChangeArrowheads="1"/>
          </p:cNvSpPr>
          <p:nvPr>
            <p:ph type="title"/>
          </p:nvPr>
        </p:nvSpPr>
        <p:spPr>
          <a:xfrm>
            <a:off x="408789" y="376518"/>
            <a:ext cx="8444753" cy="677731"/>
          </a:xfrm>
        </p:spPr>
        <p:txBody>
          <a:bodyPr/>
          <a:lstStyle/>
          <a:p>
            <a:r>
              <a:rPr lang="en-US" b="1" dirty="0"/>
              <a:t>Straighten an image</a:t>
            </a:r>
          </a:p>
        </p:txBody>
      </p:sp>
      <p:sp>
        <p:nvSpPr>
          <p:cNvPr id="17" name="Rectangle 3">
            <a:extLst>
              <a:ext uri="{FF2B5EF4-FFF2-40B4-BE49-F238E27FC236}">
                <a16:creationId xmlns:a16="http://schemas.microsoft.com/office/drawing/2014/main" id="{A3628465-5B01-4B63-B272-FE2E5FBE7BC6}"/>
              </a:ext>
            </a:extLst>
          </p:cNvPr>
          <p:cNvSpPr>
            <a:spLocks noGrp="1" noChangeArrowheads="1"/>
          </p:cNvSpPr>
          <p:nvPr>
            <p:ph idx="1"/>
          </p:nvPr>
        </p:nvSpPr>
        <p:spPr>
          <a:xfrm>
            <a:off x="408791" y="1215614"/>
            <a:ext cx="3248810" cy="4647304"/>
          </a:xfrm>
        </p:spPr>
        <p:txBody>
          <a:bodyPr>
            <a:normAutofit/>
          </a:bodyPr>
          <a:lstStyle/>
          <a:p>
            <a:r>
              <a:rPr lang="en-US" dirty="0"/>
              <a:t>Select the crop tool</a:t>
            </a:r>
          </a:p>
          <a:p>
            <a:r>
              <a:rPr lang="en-US" dirty="0"/>
              <a:t>Select Straighten from the options bar</a:t>
            </a:r>
          </a:p>
          <a:p>
            <a:r>
              <a:rPr lang="en-US" dirty="0"/>
              <a:t>Drag the line across the existing “crooked” line to make it straight</a:t>
            </a:r>
          </a:p>
        </p:txBody>
      </p:sp>
      <p:pic>
        <p:nvPicPr>
          <p:cNvPr id="3" name="Picture 2" descr="A screenshot of canoe where the horizon in on an angle. The straightening tool is highlighted">
            <a:extLst>
              <a:ext uri="{FF2B5EF4-FFF2-40B4-BE49-F238E27FC236}">
                <a16:creationId xmlns:a16="http://schemas.microsoft.com/office/drawing/2014/main" id="{C9E99366-8DCD-4380-957B-A71B729EFA34}"/>
              </a:ext>
            </a:extLst>
          </p:cNvPr>
          <p:cNvPicPr>
            <a:picLocks noChangeAspect="1"/>
          </p:cNvPicPr>
          <p:nvPr/>
        </p:nvPicPr>
        <p:blipFill rotWithShape="1">
          <a:blip r:embed="rId2"/>
          <a:srcRect r="28736"/>
          <a:stretch/>
        </p:blipFill>
        <p:spPr>
          <a:xfrm>
            <a:off x="4038523" y="1216164"/>
            <a:ext cx="4724477" cy="4487699"/>
          </a:xfrm>
          <a:prstGeom prst="rect">
            <a:avLst/>
          </a:prstGeom>
        </p:spPr>
      </p:pic>
      <p:sp>
        <p:nvSpPr>
          <p:cNvPr id="8" name="Rectangle 7">
            <a:extLst>
              <a:ext uri="{FF2B5EF4-FFF2-40B4-BE49-F238E27FC236}">
                <a16:creationId xmlns:a16="http://schemas.microsoft.com/office/drawing/2014/main" id="{D8B96275-A75B-4C1A-8289-CD5D05C4AD12}"/>
              </a:ext>
              <a:ext uri="{C183D7F6-B498-43B3-948B-1728B52AA6E4}">
                <adec:decorative xmlns:adec="http://schemas.microsoft.com/office/drawing/2017/decorative" val="1"/>
              </a:ext>
            </a:extLst>
          </p:cNvPr>
          <p:cNvSpPr/>
          <p:nvPr/>
        </p:nvSpPr>
        <p:spPr>
          <a:xfrm>
            <a:off x="7065149" y="1371600"/>
            <a:ext cx="838200" cy="3048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1085A226-778B-42D3-B3BC-98CE60203724}"/>
              </a:ext>
              <a:ext uri="{C183D7F6-B498-43B3-948B-1728B52AA6E4}">
                <adec:decorative xmlns:adec="http://schemas.microsoft.com/office/drawing/2017/decorative" val="1"/>
              </a:ext>
            </a:extLst>
          </p:cNvPr>
          <p:cNvSpPr txBox="1"/>
          <p:nvPr/>
        </p:nvSpPr>
        <p:spPr>
          <a:xfrm>
            <a:off x="7065149" y="781472"/>
            <a:ext cx="1028700" cy="276999"/>
          </a:xfrm>
          <a:prstGeom prst="rect">
            <a:avLst/>
          </a:prstGeom>
          <a:noFill/>
        </p:spPr>
        <p:txBody>
          <a:bodyPr wrap="square" rtlCol="0">
            <a:spAutoFit/>
          </a:bodyPr>
          <a:lstStyle/>
          <a:p>
            <a:r>
              <a:rPr lang="en-CA" sz="1200" dirty="0">
                <a:solidFill>
                  <a:schemeClr val="bg1"/>
                </a:solidFill>
              </a:rPr>
              <a:t>Straighten</a:t>
            </a:r>
          </a:p>
        </p:txBody>
      </p:sp>
      <p:cxnSp>
        <p:nvCxnSpPr>
          <p:cNvPr id="20" name="Straight Arrow Connector 19">
            <a:extLst>
              <a:ext uri="{FF2B5EF4-FFF2-40B4-BE49-F238E27FC236}">
                <a16:creationId xmlns:a16="http://schemas.microsoft.com/office/drawing/2014/main" id="{B68CC3FC-F612-443F-A847-FD4F4080AE78}"/>
              </a:ext>
              <a:ext uri="{C183D7F6-B498-43B3-948B-1728B52AA6E4}">
                <adec:decorative xmlns:adec="http://schemas.microsoft.com/office/drawing/2017/decorative" val="1"/>
              </a:ext>
            </a:extLst>
          </p:cNvPr>
          <p:cNvCxnSpPr/>
          <p:nvPr/>
        </p:nvCxnSpPr>
        <p:spPr>
          <a:xfrm>
            <a:off x="7482312" y="1077056"/>
            <a:ext cx="0" cy="255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386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AB008B-CC68-4134-9D57-A0DABC1E9E0A}"/>
              </a:ext>
            </a:extLst>
          </p:cNvPr>
          <p:cNvSpPr>
            <a:spLocks noGrp="1"/>
          </p:cNvSpPr>
          <p:nvPr>
            <p:ph type="title"/>
          </p:nvPr>
        </p:nvSpPr>
        <p:spPr/>
        <p:txBody>
          <a:bodyPr/>
          <a:lstStyle/>
          <a:p>
            <a:r>
              <a:rPr lang="en-CA" dirty="0"/>
              <a:t>Introduction to Masking and Selections</a:t>
            </a:r>
          </a:p>
        </p:txBody>
      </p:sp>
      <p:sp>
        <p:nvSpPr>
          <p:cNvPr id="6" name="TextBox 5">
            <a:extLst>
              <a:ext uri="{FF2B5EF4-FFF2-40B4-BE49-F238E27FC236}">
                <a16:creationId xmlns:a16="http://schemas.microsoft.com/office/drawing/2014/main" id="{2059C53B-9387-404B-A443-737EFA636643}"/>
              </a:ext>
            </a:extLst>
          </p:cNvPr>
          <p:cNvSpPr txBox="1"/>
          <p:nvPr/>
        </p:nvSpPr>
        <p:spPr>
          <a:xfrm>
            <a:off x="408789" y="1295400"/>
            <a:ext cx="8140890" cy="2031325"/>
          </a:xfrm>
          <a:prstGeom prst="rect">
            <a:avLst/>
          </a:prstGeom>
          <a:noFill/>
        </p:spPr>
        <p:txBody>
          <a:bodyPr wrap="square" rtlCol="0">
            <a:spAutoFit/>
          </a:bodyPr>
          <a:lstStyle/>
          <a:p>
            <a:r>
              <a:rPr lang="en-CA" dirty="0">
                <a:solidFill>
                  <a:schemeClr val="bg1"/>
                </a:solidFill>
              </a:rPr>
              <a:t>In Photoshop you can choose certain parts of an image, this is called </a:t>
            </a:r>
            <a:r>
              <a:rPr lang="en-CA" b="1" dirty="0">
                <a:solidFill>
                  <a:schemeClr val="bg1"/>
                </a:solidFill>
              </a:rPr>
              <a:t>making a selection. </a:t>
            </a:r>
            <a:r>
              <a:rPr lang="en-CA" dirty="0">
                <a:solidFill>
                  <a:schemeClr val="bg1"/>
                </a:solidFill>
              </a:rPr>
              <a:t>There are many ways to make a selection.</a:t>
            </a:r>
          </a:p>
          <a:p>
            <a:endParaRPr lang="en-CA" dirty="0">
              <a:solidFill>
                <a:schemeClr val="bg1"/>
              </a:solidFill>
            </a:endParaRPr>
          </a:p>
          <a:p>
            <a:r>
              <a:rPr lang="en-CA" dirty="0">
                <a:solidFill>
                  <a:schemeClr val="bg1"/>
                </a:solidFill>
              </a:rPr>
              <a:t>Also in photoshop you can show or hide parts of an image this is called </a:t>
            </a:r>
            <a:r>
              <a:rPr lang="en-CA" b="1" dirty="0">
                <a:solidFill>
                  <a:schemeClr val="bg1"/>
                </a:solidFill>
              </a:rPr>
              <a:t>masking</a:t>
            </a:r>
            <a:r>
              <a:rPr lang="en-CA" dirty="0">
                <a:solidFill>
                  <a:schemeClr val="bg1"/>
                </a:solidFill>
              </a:rPr>
              <a:t>. </a:t>
            </a:r>
          </a:p>
          <a:p>
            <a:r>
              <a:rPr lang="en-CA" dirty="0">
                <a:solidFill>
                  <a:schemeClr val="bg1"/>
                </a:solidFill>
              </a:rPr>
              <a:t>Masking allows us to work non-destructively. </a:t>
            </a:r>
          </a:p>
          <a:p>
            <a:endParaRPr lang="en-CA" dirty="0">
              <a:solidFill>
                <a:schemeClr val="bg1"/>
              </a:solidFill>
            </a:endParaRPr>
          </a:p>
          <a:p>
            <a:r>
              <a:rPr lang="en-CA" dirty="0">
                <a:solidFill>
                  <a:schemeClr val="bg1"/>
                </a:solidFill>
              </a:rPr>
              <a:t>To make a mask you must first select what part of an image you want to show or hide</a:t>
            </a:r>
          </a:p>
        </p:txBody>
      </p:sp>
    </p:spTree>
    <p:extLst>
      <p:ext uri="{BB962C8B-B14F-4D97-AF65-F5344CB8AC3E}">
        <p14:creationId xmlns:p14="http://schemas.microsoft.com/office/powerpoint/2010/main" val="636211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Fanshawe Theme1">
  <a:themeElements>
    <a:clrScheme name="Custom 5">
      <a:dk1>
        <a:sysClr val="windowText" lastClr="000000"/>
      </a:dk1>
      <a:lt1>
        <a:sysClr val="window" lastClr="FFFFFF"/>
      </a:lt1>
      <a:dk2>
        <a:srgbClr val="424456"/>
      </a:dk2>
      <a:lt2>
        <a:srgbClr val="DEDEDE"/>
      </a:lt2>
      <a:accent1>
        <a:srgbClr val="C00000"/>
      </a:accent1>
      <a:accent2>
        <a:srgbClr val="FF0000"/>
      </a:accent2>
      <a:accent3>
        <a:srgbClr val="FF3300"/>
      </a:accent3>
      <a:accent4>
        <a:srgbClr val="CC3300"/>
      </a:accent4>
      <a:accent5>
        <a:srgbClr val="934B21"/>
      </a:accent5>
      <a:accent6>
        <a:srgbClr val="C69B7D"/>
      </a:accent6>
      <a:hlink>
        <a:srgbClr val="FF0000"/>
      </a:hlink>
      <a:folHlink>
        <a:srgbClr val="660033"/>
      </a:folHlink>
    </a:clrScheme>
    <a:fontScheme name="Custom 1">
      <a:majorFont>
        <a:latin typeface="Calibri"/>
        <a:ea typeface=""/>
        <a:cs typeface=""/>
      </a:majorFont>
      <a:minorFont>
        <a:latin typeface="Calibri"/>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 Template.pptx" id="{B51E8557-9218-47DE-85E2-9BF38A4657BC}" vid="{659010C7-F433-4C70-816B-9DF928F6B9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35545</TotalTime>
  <Words>1597</Words>
  <Application>Microsoft Office PowerPoint</Application>
  <PresentationFormat>On-screen Show (4:3)</PresentationFormat>
  <Paragraphs>192</Paragraphs>
  <Slides>32</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Raleway</vt:lpstr>
      <vt:lpstr>Fanshawe Theme1</vt:lpstr>
      <vt:lpstr>Module 2</vt:lpstr>
      <vt:lpstr>Learn about Photoshop by  Using Help</vt:lpstr>
      <vt:lpstr>Contextual Task Bar</vt:lpstr>
      <vt:lpstr>History Panel and Undo Command</vt:lpstr>
      <vt:lpstr>Understanding Layers</vt:lpstr>
      <vt:lpstr>Tiling multiple images</vt:lpstr>
      <vt:lpstr>Target an open document by clicking on it </vt:lpstr>
      <vt:lpstr>Bringing image into new file</vt:lpstr>
      <vt:lpstr>Layers Panel</vt:lpstr>
      <vt:lpstr>Layers Panel Selecting a layer</vt:lpstr>
      <vt:lpstr>Moving Layers</vt:lpstr>
      <vt:lpstr>Background Layer</vt:lpstr>
      <vt:lpstr>Converting background Layer and back again</vt:lpstr>
      <vt:lpstr>Using Layers – Example 2</vt:lpstr>
      <vt:lpstr>Using Frame tool with layers </vt:lpstr>
      <vt:lpstr>Load multiple files into layers</vt:lpstr>
      <vt:lpstr>Selecting layers </vt:lpstr>
      <vt:lpstr>Align and Distribute layers </vt:lpstr>
      <vt:lpstr>Organize layers – Creating Groups </vt:lpstr>
      <vt:lpstr>Adding New Layers</vt:lpstr>
      <vt:lpstr>Naming Layers</vt:lpstr>
      <vt:lpstr>Deleting Layers</vt:lpstr>
      <vt:lpstr>Adding Color-code to a Layer</vt:lpstr>
      <vt:lpstr>Stacking Order</vt:lpstr>
      <vt:lpstr>Summary – Types of Layers</vt:lpstr>
      <vt:lpstr>What Else Can you Do With Layers?</vt:lpstr>
      <vt:lpstr>Types of Layers</vt:lpstr>
      <vt:lpstr>Zoom Tool</vt:lpstr>
      <vt:lpstr>Cropping an Image</vt:lpstr>
      <vt:lpstr>The cropping interface</vt:lpstr>
      <vt:lpstr>Straighten an image</vt:lpstr>
      <vt:lpstr>Introduction to Masking and Selections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HTML</dc:title>
  <dc:creator>Aarts, Cheri</dc:creator>
  <cp:lastModifiedBy>Scarfe, Katherine</cp:lastModifiedBy>
  <cp:revision>213</cp:revision>
  <dcterms:created xsi:type="dcterms:W3CDTF">2012-07-04T11:44:31Z</dcterms:created>
  <dcterms:modified xsi:type="dcterms:W3CDTF">2024-11-21T16:25:50Z</dcterms:modified>
</cp:coreProperties>
</file>